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4"/>
  </p:notesMasterIdLst>
  <p:sldIdLst>
    <p:sldId id="257" r:id="rId2"/>
    <p:sldId id="258" r:id="rId3"/>
    <p:sldId id="268" r:id="rId4"/>
    <p:sldId id="259" r:id="rId5"/>
    <p:sldId id="272" r:id="rId6"/>
    <p:sldId id="270" r:id="rId7"/>
    <p:sldId id="271" r:id="rId8"/>
    <p:sldId id="260" r:id="rId9"/>
    <p:sldId id="261" r:id="rId10"/>
    <p:sldId id="267" r:id="rId11"/>
    <p:sldId id="274" r:id="rId12"/>
    <p:sldId id="273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B53334-2250-40AE-BD13-9EE973B65D1C}" type="doc">
      <dgm:prSet loTypeId="urn:microsoft.com/office/officeart/2005/8/layout/cycle2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4805F4B8-64FC-4CCD-8703-97D6A3647D86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chemeClr val="tx1"/>
              </a:solidFill>
              <a:cs typeface="B Nazanin" pitchFamily="2" charset="-78"/>
            </a:rPr>
            <a:t>نیاز</a:t>
          </a:r>
          <a:endParaRPr lang="fa-IR" b="1" dirty="0">
            <a:solidFill>
              <a:schemeClr val="tx1"/>
            </a:solidFill>
            <a:cs typeface="B Nazanin" pitchFamily="2" charset="-78"/>
          </a:endParaRPr>
        </a:p>
      </dgm:t>
    </dgm:pt>
    <dgm:pt modelId="{F2EE9854-1D58-4F6E-A10F-4B68870B3062}" type="parTrans" cxnId="{048D7DCD-47FD-46F8-A3F3-A3CCDA54205E}">
      <dgm:prSet/>
      <dgm:spPr/>
      <dgm:t>
        <a:bodyPr/>
        <a:lstStyle/>
        <a:p>
          <a:pPr rtl="1"/>
          <a:endParaRPr lang="fa-IR"/>
        </a:p>
      </dgm:t>
    </dgm:pt>
    <dgm:pt modelId="{A0A59B1C-E604-4231-AE01-EB19978D015F}" type="sibTrans" cxnId="{048D7DCD-47FD-46F8-A3F3-A3CCDA54205E}">
      <dgm:prSet/>
      <dgm:spPr/>
      <dgm:t>
        <a:bodyPr/>
        <a:lstStyle/>
        <a:p>
          <a:pPr rtl="1"/>
          <a:endParaRPr lang="fa-IR" b="1">
            <a:solidFill>
              <a:schemeClr val="tx1"/>
            </a:solidFill>
            <a:cs typeface="B Nazanin" pitchFamily="2" charset="-78"/>
          </a:endParaRPr>
        </a:p>
      </dgm:t>
    </dgm:pt>
    <dgm:pt modelId="{EEA6F193-7039-4E7B-BD0B-85175F155E60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chemeClr val="tx1"/>
              </a:solidFill>
              <a:cs typeface="B Nazanin" pitchFamily="2" charset="-78"/>
            </a:rPr>
            <a:t>خواست</a:t>
          </a:r>
          <a:endParaRPr lang="fa-IR" b="1" dirty="0">
            <a:solidFill>
              <a:schemeClr val="tx1"/>
            </a:solidFill>
            <a:cs typeface="B Nazanin" pitchFamily="2" charset="-78"/>
          </a:endParaRPr>
        </a:p>
      </dgm:t>
    </dgm:pt>
    <dgm:pt modelId="{7CDF3F47-0ABE-49BA-8A68-642CE72BDBB6}" type="parTrans" cxnId="{652D213A-D47E-46B8-9F02-4EDC004AB817}">
      <dgm:prSet/>
      <dgm:spPr/>
      <dgm:t>
        <a:bodyPr/>
        <a:lstStyle/>
        <a:p>
          <a:pPr rtl="1"/>
          <a:endParaRPr lang="fa-IR"/>
        </a:p>
      </dgm:t>
    </dgm:pt>
    <dgm:pt modelId="{96668A84-0251-4B98-8800-FC39D4C11069}" type="sibTrans" cxnId="{652D213A-D47E-46B8-9F02-4EDC004AB817}">
      <dgm:prSet/>
      <dgm:spPr/>
      <dgm:t>
        <a:bodyPr/>
        <a:lstStyle/>
        <a:p>
          <a:pPr rtl="1"/>
          <a:endParaRPr lang="fa-IR" b="1">
            <a:solidFill>
              <a:schemeClr val="tx1"/>
            </a:solidFill>
            <a:cs typeface="B Nazanin" pitchFamily="2" charset="-78"/>
          </a:endParaRPr>
        </a:p>
      </dgm:t>
    </dgm:pt>
    <dgm:pt modelId="{25D1BB5C-E83F-4712-A539-A172E92B0964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chemeClr val="tx1"/>
              </a:solidFill>
              <a:cs typeface="B Nazanin" pitchFamily="2" charset="-78"/>
            </a:rPr>
            <a:t>تنش</a:t>
          </a:r>
          <a:endParaRPr lang="fa-IR" b="1" dirty="0">
            <a:solidFill>
              <a:schemeClr val="tx1"/>
            </a:solidFill>
            <a:cs typeface="B Nazanin" pitchFamily="2" charset="-78"/>
          </a:endParaRPr>
        </a:p>
      </dgm:t>
    </dgm:pt>
    <dgm:pt modelId="{8CB9AC12-AC0C-4AFD-9862-E32426AA0E7E}" type="parTrans" cxnId="{D6B0F86F-D25F-430F-B4E8-F21BC7B1FABC}">
      <dgm:prSet/>
      <dgm:spPr/>
      <dgm:t>
        <a:bodyPr/>
        <a:lstStyle/>
        <a:p>
          <a:pPr rtl="1"/>
          <a:endParaRPr lang="fa-IR"/>
        </a:p>
      </dgm:t>
    </dgm:pt>
    <dgm:pt modelId="{ECB53590-97C4-4D88-B187-F356CDC4E8EE}" type="sibTrans" cxnId="{D6B0F86F-D25F-430F-B4E8-F21BC7B1FABC}">
      <dgm:prSet/>
      <dgm:spPr/>
      <dgm:t>
        <a:bodyPr/>
        <a:lstStyle/>
        <a:p>
          <a:pPr rtl="1"/>
          <a:endParaRPr lang="fa-IR" b="1">
            <a:solidFill>
              <a:schemeClr val="tx1"/>
            </a:solidFill>
            <a:cs typeface="B Nazanin" pitchFamily="2" charset="-78"/>
          </a:endParaRPr>
        </a:p>
      </dgm:t>
    </dgm:pt>
    <dgm:pt modelId="{960C0390-9DCF-469E-B760-5ECE7113E364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chemeClr val="tx1"/>
              </a:solidFill>
              <a:cs typeface="B Nazanin" pitchFamily="2" charset="-78"/>
            </a:rPr>
            <a:t>اقدام</a:t>
          </a:r>
          <a:endParaRPr lang="fa-IR" b="1" dirty="0">
            <a:solidFill>
              <a:schemeClr val="tx1"/>
            </a:solidFill>
            <a:cs typeface="B Nazanin" pitchFamily="2" charset="-78"/>
          </a:endParaRPr>
        </a:p>
      </dgm:t>
    </dgm:pt>
    <dgm:pt modelId="{08B2D0E0-F01E-4ECB-AAFC-A5B3EF920D7D}" type="parTrans" cxnId="{36671A3E-ABAD-47F4-9EB7-468866C02248}">
      <dgm:prSet/>
      <dgm:spPr/>
      <dgm:t>
        <a:bodyPr/>
        <a:lstStyle/>
        <a:p>
          <a:pPr rtl="1"/>
          <a:endParaRPr lang="fa-IR"/>
        </a:p>
      </dgm:t>
    </dgm:pt>
    <dgm:pt modelId="{E391D050-3C2D-4386-BFD2-DEC81CE44481}" type="sibTrans" cxnId="{36671A3E-ABAD-47F4-9EB7-468866C02248}">
      <dgm:prSet/>
      <dgm:spPr/>
      <dgm:t>
        <a:bodyPr/>
        <a:lstStyle/>
        <a:p>
          <a:pPr rtl="1"/>
          <a:endParaRPr lang="fa-IR" b="1">
            <a:solidFill>
              <a:schemeClr val="tx1"/>
            </a:solidFill>
            <a:cs typeface="B Nazanin" pitchFamily="2" charset="-78"/>
          </a:endParaRPr>
        </a:p>
      </dgm:t>
    </dgm:pt>
    <dgm:pt modelId="{C4AE57BD-AC66-4B55-ACFF-C6DFB5B69A47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chemeClr val="tx1"/>
              </a:solidFill>
              <a:cs typeface="B Nazanin" pitchFamily="2" charset="-78"/>
            </a:rPr>
            <a:t>ارضا نیاز</a:t>
          </a:r>
          <a:endParaRPr lang="fa-IR" b="1" dirty="0">
            <a:solidFill>
              <a:schemeClr val="tx1"/>
            </a:solidFill>
            <a:cs typeface="B Nazanin" pitchFamily="2" charset="-78"/>
          </a:endParaRPr>
        </a:p>
      </dgm:t>
    </dgm:pt>
    <dgm:pt modelId="{5D6FE2FF-A677-42C2-989B-78465F125A3D}" type="parTrans" cxnId="{6E3F29CB-2EA2-4057-B79C-25C88F176F82}">
      <dgm:prSet/>
      <dgm:spPr/>
      <dgm:t>
        <a:bodyPr/>
        <a:lstStyle/>
        <a:p>
          <a:pPr rtl="1"/>
          <a:endParaRPr lang="fa-IR"/>
        </a:p>
      </dgm:t>
    </dgm:pt>
    <dgm:pt modelId="{8575F665-61E5-4CF6-8428-6B0FD37D049B}" type="sibTrans" cxnId="{6E3F29CB-2EA2-4057-B79C-25C88F176F82}">
      <dgm:prSet/>
      <dgm:spPr/>
      <dgm:t>
        <a:bodyPr/>
        <a:lstStyle/>
        <a:p>
          <a:pPr rtl="1"/>
          <a:endParaRPr lang="fa-IR" b="1">
            <a:solidFill>
              <a:schemeClr val="tx1"/>
            </a:solidFill>
            <a:cs typeface="B Nazanin" pitchFamily="2" charset="-78"/>
          </a:endParaRPr>
        </a:p>
      </dgm:t>
    </dgm:pt>
    <dgm:pt modelId="{21BE7AE7-8242-4F0B-BFB2-D907C54B76A5}" type="pres">
      <dgm:prSet presAssocID="{3BB53334-2250-40AE-BD13-9EE973B65D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0478DDA-AF32-4854-85FD-B87EA0F70E84}" type="pres">
      <dgm:prSet presAssocID="{4805F4B8-64FC-4CCD-8703-97D6A3647D8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8072963-BBDA-4252-9124-F57E341926BD}" type="pres">
      <dgm:prSet presAssocID="{A0A59B1C-E604-4231-AE01-EB19978D015F}" presName="sibTrans" presStyleLbl="sibTrans2D1" presStyleIdx="0" presStyleCnt="5"/>
      <dgm:spPr/>
      <dgm:t>
        <a:bodyPr/>
        <a:lstStyle/>
        <a:p>
          <a:pPr rtl="1"/>
          <a:endParaRPr lang="fa-IR"/>
        </a:p>
      </dgm:t>
    </dgm:pt>
    <dgm:pt modelId="{AF76C042-DCE6-4EFE-886C-6864BCD00EF8}" type="pres">
      <dgm:prSet presAssocID="{A0A59B1C-E604-4231-AE01-EB19978D015F}" presName="connectorText" presStyleLbl="sibTrans2D1" presStyleIdx="0" presStyleCnt="5"/>
      <dgm:spPr/>
      <dgm:t>
        <a:bodyPr/>
        <a:lstStyle/>
        <a:p>
          <a:pPr rtl="1"/>
          <a:endParaRPr lang="fa-IR"/>
        </a:p>
      </dgm:t>
    </dgm:pt>
    <dgm:pt modelId="{CE2FB5BF-842E-4433-833F-93DB3DBF155B}" type="pres">
      <dgm:prSet presAssocID="{EEA6F193-7039-4E7B-BD0B-85175F155E6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AC082F9-9796-4B16-9A1B-363F0DC6088F}" type="pres">
      <dgm:prSet presAssocID="{96668A84-0251-4B98-8800-FC39D4C11069}" presName="sibTrans" presStyleLbl="sibTrans2D1" presStyleIdx="1" presStyleCnt="5"/>
      <dgm:spPr/>
      <dgm:t>
        <a:bodyPr/>
        <a:lstStyle/>
        <a:p>
          <a:pPr rtl="1"/>
          <a:endParaRPr lang="fa-IR"/>
        </a:p>
      </dgm:t>
    </dgm:pt>
    <dgm:pt modelId="{B1CF65F9-5E33-43C4-A3FA-3B8EEFBE3A0A}" type="pres">
      <dgm:prSet presAssocID="{96668A84-0251-4B98-8800-FC39D4C11069}" presName="connectorText" presStyleLbl="sibTrans2D1" presStyleIdx="1" presStyleCnt="5"/>
      <dgm:spPr/>
      <dgm:t>
        <a:bodyPr/>
        <a:lstStyle/>
        <a:p>
          <a:pPr rtl="1"/>
          <a:endParaRPr lang="fa-IR"/>
        </a:p>
      </dgm:t>
    </dgm:pt>
    <dgm:pt modelId="{854C07BF-9D75-4029-96C9-0F9F9975570E}" type="pres">
      <dgm:prSet presAssocID="{25D1BB5C-E83F-4712-A539-A172E92B096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2137F19-5DB9-43DA-B1E2-B952BAE8FCBA}" type="pres">
      <dgm:prSet presAssocID="{ECB53590-97C4-4D88-B187-F356CDC4E8EE}" presName="sibTrans" presStyleLbl="sibTrans2D1" presStyleIdx="2" presStyleCnt="5"/>
      <dgm:spPr/>
      <dgm:t>
        <a:bodyPr/>
        <a:lstStyle/>
        <a:p>
          <a:pPr rtl="1"/>
          <a:endParaRPr lang="fa-IR"/>
        </a:p>
      </dgm:t>
    </dgm:pt>
    <dgm:pt modelId="{B2ABD202-2817-4E1E-A396-2DB191198740}" type="pres">
      <dgm:prSet presAssocID="{ECB53590-97C4-4D88-B187-F356CDC4E8EE}" presName="connectorText" presStyleLbl="sibTrans2D1" presStyleIdx="2" presStyleCnt="5"/>
      <dgm:spPr/>
      <dgm:t>
        <a:bodyPr/>
        <a:lstStyle/>
        <a:p>
          <a:pPr rtl="1"/>
          <a:endParaRPr lang="fa-IR"/>
        </a:p>
      </dgm:t>
    </dgm:pt>
    <dgm:pt modelId="{D49E4E0B-5B1F-44DF-9688-E38CB35D9BB3}" type="pres">
      <dgm:prSet presAssocID="{960C0390-9DCF-469E-B760-5ECE7113E36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7C846EA-A75D-4798-B4A1-42BDA5C332A0}" type="pres">
      <dgm:prSet presAssocID="{E391D050-3C2D-4386-BFD2-DEC81CE44481}" presName="sibTrans" presStyleLbl="sibTrans2D1" presStyleIdx="3" presStyleCnt="5"/>
      <dgm:spPr/>
      <dgm:t>
        <a:bodyPr/>
        <a:lstStyle/>
        <a:p>
          <a:pPr rtl="1"/>
          <a:endParaRPr lang="fa-IR"/>
        </a:p>
      </dgm:t>
    </dgm:pt>
    <dgm:pt modelId="{AF00CFF4-F8DF-4EDD-A3BA-D6BD2CF4129D}" type="pres">
      <dgm:prSet presAssocID="{E391D050-3C2D-4386-BFD2-DEC81CE44481}" presName="connectorText" presStyleLbl="sibTrans2D1" presStyleIdx="3" presStyleCnt="5"/>
      <dgm:spPr/>
      <dgm:t>
        <a:bodyPr/>
        <a:lstStyle/>
        <a:p>
          <a:pPr rtl="1"/>
          <a:endParaRPr lang="fa-IR"/>
        </a:p>
      </dgm:t>
    </dgm:pt>
    <dgm:pt modelId="{3E1C4CCB-7494-44FD-98E6-FC9E88E898F3}" type="pres">
      <dgm:prSet presAssocID="{C4AE57BD-AC66-4B55-ACFF-C6DFB5B69A4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CCE1EE9-8125-4E9F-A435-8064EE8413F8}" type="pres">
      <dgm:prSet presAssocID="{8575F665-61E5-4CF6-8428-6B0FD37D049B}" presName="sibTrans" presStyleLbl="sibTrans2D1" presStyleIdx="4" presStyleCnt="5"/>
      <dgm:spPr/>
      <dgm:t>
        <a:bodyPr/>
        <a:lstStyle/>
        <a:p>
          <a:pPr rtl="1"/>
          <a:endParaRPr lang="fa-IR"/>
        </a:p>
      </dgm:t>
    </dgm:pt>
    <dgm:pt modelId="{EF1AD423-BB4B-47D0-900D-AE7C97B19DBC}" type="pres">
      <dgm:prSet presAssocID="{8575F665-61E5-4CF6-8428-6B0FD37D049B}" presName="connectorText" presStyleLbl="sibTrans2D1" presStyleIdx="4" presStyleCnt="5"/>
      <dgm:spPr/>
      <dgm:t>
        <a:bodyPr/>
        <a:lstStyle/>
        <a:p>
          <a:pPr rtl="1"/>
          <a:endParaRPr lang="fa-IR"/>
        </a:p>
      </dgm:t>
    </dgm:pt>
  </dgm:ptLst>
  <dgm:cxnLst>
    <dgm:cxn modelId="{1EA5FFEA-8A0E-4D21-84B1-6115DC543EE0}" type="presOf" srcId="{C4AE57BD-AC66-4B55-ACFF-C6DFB5B69A47}" destId="{3E1C4CCB-7494-44FD-98E6-FC9E88E898F3}" srcOrd="0" destOrd="0" presId="urn:microsoft.com/office/officeart/2005/8/layout/cycle2"/>
    <dgm:cxn modelId="{A4B1707C-B4D8-4C9B-886E-AE2C5F499A20}" type="presOf" srcId="{3BB53334-2250-40AE-BD13-9EE973B65D1C}" destId="{21BE7AE7-8242-4F0B-BFB2-D907C54B76A5}" srcOrd="0" destOrd="0" presId="urn:microsoft.com/office/officeart/2005/8/layout/cycle2"/>
    <dgm:cxn modelId="{09500227-BB97-4251-A2A1-53AAB4B50AEE}" type="presOf" srcId="{96668A84-0251-4B98-8800-FC39D4C11069}" destId="{B1CF65F9-5E33-43C4-A3FA-3B8EEFBE3A0A}" srcOrd="1" destOrd="0" presId="urn:microsoft.com/office/officeart/2005/8/layout/cycle2"/>
    <dgm:cxn modelId="{36671A3E-ABAD-47F4-9EB7-468866C02248}" srcId="{3BB53334-2250-40AE-BD13-9EE973B65D1C}" destId="{960C0390-9DCF-469E-B760-5ECE7113E364}" srcOrd="3" destOrd="0" parTransId="{08B2D0E0-F01E-4ECB-AAFC-A5B3EF920D7D}" sibTransId="{E391D050-3C2D-4386-BFD2-DEC81CE44481}"/>
    <dgm:cxn modelId="{8D84819B-1F00-4C81-AED2-8C0E50AA6E42}" type="presOf" srcId="{25D1BB5C-E83F-4712-A539-A172E92B0964}" destId="{854C07BF-9D75-4029-96C9-0F9F9975570E}" srcOrd="0" destOrd="0" presId="urn:microsoft.com/office/officeart/2005/8/layout/cycle2"/>
    <dgm:cxn modelId="{06C6F989-154E-4F10-8D34-3BB6ECDD69C3}" type="presOf" srcId="{E391D050-3C2D-4386-BFD2-DEC81CE44481}" destId="{77C846EA-A75D-4798-B4A1-42BDA5C332A0}" srcOrd="0" destOrd="0" presId="urn:microsoft.com/office/officeart/2005/8/layout/cycle2"/>
    <dgm:cxn modelId="{75988167-8E2B-4F7C-B272-104B25EAAC31}" type="presOf" srcId="{96668A84-0251-4B98-8800-FC39D4C11069}" destId="{BAC082F9-9796-4B16-9A1B-363F0DC6088F}" srcOrd="0" destOrd="0" presId="urn:microsoft.com/office/officeart/2005/8/layout/cycle2"/>
    <dgm:cxn modelId="{25AD2365-665E-4501-AC76-253B9DDDCAE5}" type="presOf" srcId="{8575F665-61E5-4CF6-8428-6B0FD37D049B}" destId="{1CCE1EE9-8125-4E9F-A435-8064EE8413F8}" srcOrd="0" destOrd="0" presId="urn:microsoft.com/office/officeart/2005/8/layout/cycle2"/>
    <dgm:cxn modelId="{375DB903-FFDB-47D2-926F-502DB79740C6}" type="presOf" srcId="{A0A59B1C-E604-4231-AE01-EB19978D015F}" destId="{AF76C042-DCE6-4EFE-886C-6864BCD00EF8}" srcOrd="1" destOrd="0" presId="urn:microsoft.com/office/officeart/2005/8/layout/cycle2"/>
    <dgm:cxn modelId="{6E3F29CB-2EA2-4057-B79C-25C88F176F82}" srcId="{3BB53334-2250-40AE-BD13-9EE973B65D1C}" destId="{C4AE57BD-AC66-4B55-ACFF-C6DFB5B69A47}" srcOrd="4" destOrd="0" parTransId="{5D6FE2FF-A677-42C2-989B-78465F125A3D}" sibTransId="{8575F665-61E5-4CF6-8428-6B0FD37D049B}"/>
    <dgm:cxn modelId="{FE573135-F0B1-4D33-AF0F-F8981C02C39C}" type="presOf" srcId="{E391D050-3C2D-4386-BFD2-DEC81CE44481}" destId="{AF00CFF4-F8DF-4EDD-A3BA-D6BD2CF4129D}" srcOrd="1" destOrd="0" presId="urn:microsoft.com/office/officeart/2005/8/layout/cycle2"/>
    <dgm:cxn modelId="{73321119-6492-4BC8-B0E9-A29EA5E82136}" type="presOf" srcId="{A0A59B1C-E604-4231-AE01-EB19978D015F}" destId="{88072963-BBDA-4252-9124-F57E341926BD}" srcOrd="0" destOrd="0" presId="urn:microsoft.com/office/officeart/2005/8/layout/cycle2"/>
    <dgm:cxn modelId="{652D213A-D47E-46B8-9F02-4EDC004AB817}" srcId="{3BB53334-2250-40AE-BD13-9EE973B65D1C}" destId="{EEA6F193-7039-4E7B-BD0B-85175F155E60}" srcOrd="1" destOrd="0" parTransId="{7CDF3F47-0ABE-49BA-8A68-642CE72BDBB6}" sibTransId="{96668A84-0251-4B98-8800-FC39D4C11069}"/>
    <dgm:cxn modelId="{32C21E70-262E-48CF-84FF-06885C7C3C60}" type="presOf" srcId="{8575F665-61E5-4CF6-8428-6B0FD37D049B}" destId="{EF1AD423-BB4B-47D0-900D-AE7C97B19DBC}" srcOrd="1" destOrd="0" presId="urn:microsoft.com/office/officeart/2005/8/layout/cycle2"/>
    <dgm:cxn modelId="{C5BE127F-3077-4AC6-81A4-EE5E02ABEC90}" type="presOf" srcId="{ECB53590-97C4-4D88-B187-F356CDC4E8EE}" destId="{B2137F19-5DB9-43DA-B1E2-B952BAE8FCBA}" srcOrd="0" destOrd="0" presId="urn:microsoft.com/office/officeart/2005/8/layout/cycle2"/>
    <dgm:cxn modelId="{9E1F0BF0-BA54-44AC-B3E6-5D98EE29EB0A}" type="presOf" srcId="{ECB53590-97C4-4D88-B187-F356CDC4E8EE}" destId="{B2ABD202-2817-4E1E-A396-2DB191198740}" srcOrd="1" destOrd="0" presId="urn:microsoft.com/office/officeart/2005/8/layout/cycle2"/>
    <dgm:cxn modelId="{4147EE0B-D85C-4B75-8F37-897D99D16C50}" type="presOf" srcId="{EEA6F193-7039-4E7B-BD0B-85175F155E60}" destId="{CE2FB5BF-842E-4433-833F-93DB3DBF155B}" srcOrd="0" destOrd="0" presId="urn:microsoft.com/office/officeart/2005/8/layout/cycle2"/>
    <dgm:cxn modelId="{D861B805-0604-4EAB-9410-65613B75E641}" type="presOf" srcId="{4805F4B8-64FC-4CCD-8703-97D6A3647D86}" destId="{C0478DDA-AF32-4854-85FD-B87EA0F70E84}" srcOrd="0" destOrd="0" presId="urn:microsoft.com/office/officeart/2005/8/layout/cycle2"/>
    <dgm:cxn modelId="{EE508351-2947-42D4-8919-55418788848E}" type="presOf" srcId="{960C0390-9DCF-469E-B760-5ECE7113E364}" destId="{D49E4E0B-5B1F-44DF-9688-E38CB35D9BB3}" srcOrd="0" destOrd="0" presId="urn:microsoft.com/office/officeart/2005/8/layout/cycle2"/>
    <dgm:cxn modelId="{048D7DCD-47FD-46F8-A3F3-A3CCDA54205E}" srcId="{3BB53334-2250-40AE-BD13-9EE973B65D1C}" destId="{4805F4B8-64FC-4CCD-8703-97D6A3647D86}" srcOrd="0" destOrd="0" parTransId="{F2EE9854-1D58-4F6E-A10F-4B68870B3062}" sibTransId="{A0A59B1C-E604-4231-AE01-EB19978D015F}"/>
    <dgm:cxn modelId="{D6B0F86F-D25F-430F-B4E8-F21BC7B1FABC}" srcId="{3BB53334-2250-40AE-BD13-9EE973B65D1C}" destId="{25D1BB5C-E83F-4712-A539-A172E92B0964}" srcOrd="2" destOrd="0" parTransId="{8CB9AC12-AC0C-4AFD-9862-E32426AA0E7E}" sibTransId="{ECB53590-97C4-4D88-B187-F356CDC4E8EE}"/>
    <dgm:cxn modelId="{DDDB12B0-53E5-4E45-9088-A1F55E514791}" type="presParOf" srcId="{21BE7AE7-8242-4F0B-BFB2-D907C54B76A5}" destId="{C0478DDA-AF32-4854-85FD-B87EA0F70E84}" srcOrd="0" destOrd="0" presId="urn:microsoft.com/office/officeart/2005/8/layout/cycle2"/>
    <dgm:cxn modelId="{2B27D402-954E-4127-8911-2E474F00DF8B}" type="presParOf" srcId="{21BE7AE7-8242-4F0B-BFB2-D907C54B76A5}" destId="{88072963-BBDA-4252-9124-F57E341926BD}" srcOrd="1" destOrd="0" presId="urn:microsoft.com/office/officeart/2005/8/layout/cycle2"/>
    <dgm:cxn modelId="{A1C5E5B6-0AC0-49E5-829D-74B572A5C522}" type="presParOf" srcId="{88072963-BBDA-4252-9124-F57E341926BD}" destId="{AF76C042-DCE6-4EFE-886C-6864BCD00EF8}" srcOrd="0" destOrd="0" presId="urn:microsoft.com/office/officeart/2005/8/layout/cycle2"/>
    <dgm:cxn modelId="{28B22FE0-7C49-413F-8B22-C884502626BB}" type="presParOf" srcId="{21BE7AE7-8242-4F0B-BFB2-D907C54B76A5}" destId="{CE2FB5BF-842E-4433-833F-93DB3DBF155B}" srcOrd="2" destOrd="0" presId="urn:microsoft.com/office/officeart/2005/8/layout/cycle2"/>
    <dgm:cxn modelId="{907ABBD3-ACD7-4D59-B7C9-13182720DA47}" type="presParOf" srcId="{21BE7AE7-8242-4F0B-BFB2-D907C54B76A5}" destId="{BAC082F9-9796-4B16-9A1B-363F0DC6088F}" srcOrd="3" destOrd="0" presId="urn:microsoft.com/office/officeart/2005/8/layout/cycle2"/>
    <dgm:cxn modelId="{4787B450-9F64-4C3A-8003-7DA0A4A0E8B4}" type="presParOf" srcId="{BAC082F9-9796-4B16-9A1B-363F0DC6088F}" destId="{B1CF65F9-5E33-43C4-A3FA-3B8EEFBE3A0A}" srcOrd="0" destOrd="0" presId="urn:microsoft.com/office/officeart/2005/8/layout/cycle2"/>
    <dgm:cxn modelId="{E3BEA94B-F2E7-4F27-82C4-EA1A1E7A9474}" type="presParOf" srcId="{21BE7AE7-8242-4F0B-BFB2-D907C54B76A5}" destId="{854C07BF-9D75-4029-96C9-0F9F9975570E}" srcOrd="4" destOrd="0" presId="urn:microsoft.com/office/officeart/2005/8/layout/cycle2"/>
    <dgm:cxn modelId="{27AABD82-5E92-4C1F-954D-710C1A7F19B9}" type="presParOf" srcId="{21BE7AE7-8242-4F0B-BFB2-D907C54B76A5}" destId="{B2137F19-5DB9-43DA-B1E2-B952BAE8FCBA}" srcOrd="5" destOrd="0" presId="urn:microsoft.com/office/officeart/2005/8/layout/cycle2"/>
    <dgm:cxn modelId="{2F783724-BD66-4990-BA5F-2A14A9907255}" type="presParOf" srcId="{B2137F19-5DB9-43DA-B1E2-B952BAE8FCBA}" destId="{B2ABD202-2817-4E1E-A396-2DB191198740}" srcOrd="0" destOrd="0" presId="urn:microsoft.com/office/officeart/2005/8/layout/cycle2"/>
    <dgm:cxn modelId="{8A572296-1C85-4E90-BF46-F13EC7876E82}" type="presParOf" srcId="{21BE7AE7-8242-4F0B-BFB2-D907C54B76A5}" destId="{D49E4E0B-5B1F-44DF-9688-E38CB35D9BB3}" srcOrd="6" destOrd="0" presId="urn:microsoft.com/office/officeart/2005/8/layout/cycle2"/>
    <dgm:cxn modelId="{1124938B-6CA5-4776-8317-D6C0B69CB145}" type="presParOf" srcId="{21BE7AE7-8242-4F0B-BFB2-D907C54B76A5}" destId="{77C846EA-A75D-4798-B4A1-42BDA5C332A0}" srcOrd="7" destOrd="0" presId="urn:microsoft.com/office/officeart/2005/8/layout/cycle2"/>
    <dgm:cxn modelId="{4A85B603-F2B3-4CE8-B9A5-324BADC30485}" type="presParOf" srcId="{77C846EA-A75D-4798-B4A1-42BDA5C332A0}" destId="{AF00CFF4-F8DF-4EDD-A3BA-D6BD2CF4129D}" srcOrd="0" destOrd="0" presId="urn:microsoft.com/office/officeart/2005/8/layout/cycle2"/>
    <dgm:cxn modelId="{EBF8A1DA-F04F-4F79-AAC0-02846EE512D2}" type="presParOf" srcId="{21BE7AE7-8242-4F0B-BFB2-D907C54B76A5}" destId="{3E1C4CCB-7494-44FD-98E6-FC9E88E898F3}" srcOrd="8" destOrd="0" presId="urn:microsoft.com/office/officeart/2005/8/layout/cycle2"/>
    <dgm:cxn modelId="{2460052F-A1C3-41B9-823F-B636E83CFC46}" type="presParOf" srcId="{21BE7AE7-8242-4F0B-BFB2-D907C54B76A5}" destId="{1CCE1EE9-8125-4E9F-A435-8064EE8413F8}" srcOrd="9" destOrd="0" presId="urn:microsoft.com/office/officeart/2005/8/layout/cycle2"/>
    <dgm:cxn modelId="{042A8D3B-DD43-4E9E-873C-0B2B9E5C4E44}" type="presParOf" srcId="{1CCE1EE9-8125-4E9F-A435-8064EE8413F8}" destId="{EF1AD423-BB4B-47D0-900D-AE7C97B19DBC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1048689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1109A06-4D07-4334-AE2B-86D81BBD2BA5}" type="datetimeFigureOut">
              <a:rPr lang="fa-IR" smtClean="0"/>
              <a:pPr/>
              <a:t>1438/03/02</a:t>
            </a:fld>
            <a:endParaRPr lang="fa-IR"/>
          </a:p>
        </p:txBody>
      </p:sp>
      <p:sp>
        <p:nvSpPr>
          <p:cNvPr id="1048690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104869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104869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104869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4E1EEF-DDF7-4DFE-8F12-CBF87836244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979-3DAF-4CCB-9061-106D390CBE17}" type="datetimeFigureOut">
              <a:rPr lang="fa-IR" smtClean="0"/>
              <a:pPr/>
              <a:t>1438/03/02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1C4-7C79-49A2-95C7-8DEE641F2B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979-3DAF-4CCB-9061-106D390CBE17}" type="datetimeFigureOut">
              <a:rPr lang="fa-IR" smtClean="0"/>
              <a:pPr/>
              <a:t>1438/03/02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1C4-7C79-49A2-95C7-8DEE641F2B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979-3DAF-4CCB-9061-106D390CBE17}" type="datetimeFigureOut">
              <a:rPr lang="fa-IR" smtClean="0"/>
              <a:pPr/>
              <a:t>1438/03/02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1C4-7C79-49A2-95C7-8DEE641F2B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979-3DAF-4CCB-9061-106D390CBE17}" type="datetimeFigureOut">
              <a:rPr lang="fa-IR" smtClean="0"/>
              <a:pPr/>
              <a:t>1438/03/02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1C4-7C79-49A2-95C7-8DEE641F2B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979-3DAF-4CCB-9061-106D390CBE17}" type="datetimeFigureOut">
              <a:rPr lang="fa-IR" smtClean="0"/>
              <a:pPr/>
              <a:t>1438/03/02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1C4-7C79-49A2-95C7-8DEE641F2B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979-3DAF-4CCB-9061-106D390CBE17}" type="datetimeFigureOut">
              <a:rPr lang="fa-IR" smtClean="0"/>
              <a:pPr/>
              <a:t>1438/03/02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1C4-7C79-49A2-95C7-8DEE641F2B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979-3DAF-4CCB-9061-106D390CBE17}" type="datetimeFigureOut">
              <a:rPr lang="fa-IR" smtClean="0"/>
              <a:pPr/>
              <a:t>1438/03/02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1C4-7C79-49A2-95C7-8DEE641F2B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979-3DAF-4CCB-9061-106D390CBE17}" type="datetimeFigureOut">
              <a:rPr lang="fa-IR" smtClean="0"/>
              <a:pPr/>
              <a:t>1438/03/02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1C4-7C79-49A2-95C7-8DEE641F2B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979-3DAF-4CCB-9061-106D390CBE17}" type="datetimeFigureOut">
              <a:rPr lang="fa-IR" smtClean="0"/>
              <a:pPr/>
              <a:t>1438/03/02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1C4-7C79-49A2-95C7-8DEE641F2B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979-3DAF-4CCB-9061-106D390CBE17}" type="datetimeFigureOut">
              <a:rPr lang="fa-IR" smtClean="0"/>
              <a:pPr/>
              <a:t>1438/03/02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1C4-7C79-49A2-95C7-8DEE641F2B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D979-3DAF-4CCB-9061-106D390CBE17}" type="datetimeFigureOut">
              <a:rPr lang="fa-IR" smtClean="0"/>
              <a:pPr/>
              <a:t>1438/03/02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A1C4-7C79-49A2-95C7-8DEE641F2B3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9D979-3DAF-4CCB-9061-106D390CBE17}" type="datetimeFigureOut">
              <a:rPr lang="fa-IR" smtClean="0"/>
              <a:pPr/>
              <a:t>1438/03/02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8A1C4-7C79-49A2-95C7-8DEE641F2B3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NUL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a-I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Nazanin" pitchFamily="2" charset="-78"/>
              </a:rPr>
              <a:t>بسم الله الرحمن الرحیم</a:t>
            </a:r>
            <a:endParaRPr lang="fa-I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Nazanin" pitchFamily="2" charset="-78"/>
            </a:endParaRPr>
          </a:p>
        </p:txBody>
      </p:sp>
      <p:sp>
        <p:nvSpPr>
          <p:cNvPr id="1048636" name="Subtitle 2"/>
          <p:cNvSpPr>
            <a:spLocks noGrp="1"/>
          </p:cNvSpPr>
          <p:nvPr>
            <p:ph type="subTitle" idx="1"/>
          </p:nvPr>
        </p:nvSpPr>
        <p:spPr>
          <a:xfrm>
            <a:off x="500034" y="3357562"/>
            <a:ext cx="8143932" cy="3143272"/>
          </a:xfrm>
        </p:spPr>
        <p:txBody>
          <a:bodyPr>
            <a:normAutofit fontScale="30000" lnSpcReduction="20000"/>
          </a:bodyPr>
          <a:lstStyle/>
          <a:p>
            <a:endParaRPr lang="fa-IR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rtl="1"/>
            <a:r>
              <a:rPr lang="en-US" sz="10700" b="1" dirty="0" smtClean="0">
                <a:solidFill>
                  <a:schemeClr val="tx1"/>
                </a:solidFill>
                <a:cs typeface="B Nazanin"/>
              </a:rPr>
              <a:t> </a:t>
            </a:r>
            <a:r>
              <a:rPr lang="fa-IR" sz="10700" b="1" dirty="0" smtClean="0">
                <a:solidFill>
                  <a:schemeClr val="tx1"/>
                </a:solidFill>
                <a:cs typeface="B Nazanin"/>
              </a:rPr>
              <a:t> انگیزش </a:t>
            </a:r>
            <a:r>
              <a:rPr lang="fa-IR" sz="10700" b="1" dirty="0" smtClean="0">
                <a:solidFill>
                  <a:schemeClr val="tx1"/>
                </a:solidFill>
                <a:cs typeface="B Nazanin"/>
              </a:rPr>
              <a:t>و رفتار </a:t>
            </a:r>
            <a:r>
              <a:rPr lang="fa-IR" sz="10700" b="1" dirty="0" smtClean="0">
                <a:solidFill>
                  <a:schemeClr val="tx1"/>
                </a:solidFill>
                <a:cs typeface="B Nazanin"/>
              </a:rPr>
              <a:t>فرد در سازمان</a:t>
            </a:r>
            <a:endParaRPr lang="fa-IR" sz="10700" b="1" dirty="0" smtClean="0">
              <a:solidFill>
                <a:schemeClr val="tx1"/>
              </a:solidFill>
              <a:cs typeface="B Nazanin"/>
            </a:endParaRPr>
          </a:p>
          <a:p>
            <a:endParaRPr lang="fa-IR" b="1" dirty="0" smtClean="0">
              <a:cs typeface="B Nazanin" pitchFamily="2" charset="-78"/>
            </a:endParaRPr>
          </a:p>
          <a:p>
            <a:pPr algn="r"/>
            <a:endParaRPr lang="fa-IR" b="1" dirty="0" smtClean="0">
              <a:cs typeface="B Nazanin" pitchFamily="2" charset="-78"/>
            </a:endParaRPr>
          </a:p>
          <a:p>
            <a:r>
              <a:rPr lang="fa-IR" sz="6400" b="1" dirty="0" smtClean="0">
                <a:solidFill>
                  <a:schemeClr val="tx1"/>
                </a:solidFill>
                <a:cs typeface="B Nazanin" pitchFamily="2" charset="-78"/>
              </a:rPr>
              <a:t>استاد :</a:t>
            </a:r>
            <a:endParaRPr lang="en-US" sz="6400" b="1" dirty="0" smtClean="0">
              <a:solidFill>
                <a:schemeClr val="tx1"/>
              </a:solidFill>
              <a:cs typeface="B Nazanin" pitchFamily="2" charset="-78"/>
            </a:endParaRPr>
          </a:p>
          <a:p>
            <a:r>
              <a:rPr lang="fa-IR" sz="6400" b="1" dirty="0" smtClean="0">
                <a:solidFill>
                  <a:schemeClr val="tx1"/>
                </a:solidFill>
                <a:cs typeface="B Nazanin" pitchFamily="2" charset="-78"/>
              </a:rPr>
              <a:t>جناب آقای دکتر خرم نسب</a:t>
            </a:r>
          </a:p>
          <a:p>
            <a:r>
              <a:rPr lang="fa-IR" sz="6400" b="1" dirty="0" smtClean="0">
                <a:solidFill>
                  <a:schemeClr val="tx1"/>
                </a:solidFill>
                <a:cs typeface="B Nazanin" pitchFamily="2" charset="-78"/>
              </a:rPr>
              <a:t>تهیه کنندگان :</a:t>
            </a:r>
          </a:p>
          <a:p>
            <a:r>
              <a:rPr lang="fa-IR" sz="6400" b="1" dirty="0" smtClean="0">
                <a:solidFill>
                  <a:schemeClr val="tx1"/>
                </a:solidFill>
                <a:cs typeface="B Nazanin" pitchFamily="2" charset="-78"/>
              </a:rPr>
              <a:t>مسعود رومنا نوترکی</a:t>
            </a:r>
          </a:p>
          <a:p>
            <a:r>
              <a:rPr lang="fa-IR" sz="6400" b="1" dirty="0" smtClean="0">
                <a:solidFill>
                  <a:schemeClr val="tx1"/>
                </a:solidFill>
                <a:cs typeface="B Nazanin" pitchFamily="2" charset="-78"/>
              </a:rPr>
              <a:t>محمدرضا خالقی زاده</a:t>
            </a:r>
          </a:p>
          <a:p>
            <a:endParaRPr lang="fa-IR" sz="2400" b="1" dirty="0" smtClean="0">
              <a:solidFill>
                <a:schemeClr val="tx1"/>
              </a:solidFill>
              <a:cs typeface="B Nazanin" pitchFamily="2" charset="-78"/>
            </a:endParaRPr>
          </a:p>
          <a:p>
            <a:r>
              <a:rPr lang="fa-IR" sz="4700" b="1" dirty="0" smtClean="0">
                <a:solidFill>
                  <a:schemeClr val="tx1"/>
                </a:solidFill>
                <a:cs typeface="B Nazanin" pitchFamily="2" charset="-78"/>
              </a:rPr>
              <a:t>آذر 95</a:t>
            </a:r>
            <a:endParaRPr lang="fa-IR" sz="47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4" name="Picture 3" descr="r_7_1507271215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1857364"/>
            <a:ext cx="1581150" cy="1591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/>
              </a:rPr>
              <a:t>مدل منابع انسانی انگیزش</a:t>
            </a:r>
            <a:endParaRPr lang="en-US" b="1" dirty="0">
              <a:cs typeface="B Nazanin"/>
            </a:endParaRPr>
          </a:p>
        </p:txBody>
      </p:sp>
      <p:pic>
        <p:nvPicPr>
          <p:cNvPr id="4" name="Content Placeholder 3" descr="teori-modiri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571744"/>
            <a:ext cx="4372727" cy="24487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منابع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/>
              <a:t>مبانی سازمان و مدیریت از سید رضا جوادین</a:t>
            </a:r>
          </a:p>
          <a:p>
            <a:pPr algn="r" rtl="1">
              <a:buNone/>
            </a:pPr>
            <a:r>
              <a:rPr lang="fa-IR" dirty="0" smtClean="0"/>
              <a:t>انگیزش ورفتار از دکتر رضا دهنویه</a:t>
            </a:r>
          </a:p>
          <a:p>
            <a:pPr algn="r" rtl="1">
              <a:buNone/>
            </a:pPr>
            <a:r>
              <a:rPr lang="fa-IR" dirty="0" smtClean="0"/>
              <a:t>انگیزش در سازمانها از محمد علی نایلی 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Nazanin"/>
              </a:rPr>
              <a:t>باتشکر از همراهی شما...</a:t>
            </a:r>
            <a:endParaRPr lang="en-US" b="1" dirty="0">
              <a:cs typeface="B Nazani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انگیزش و رفتار </a:t>
            </a:r>
            <a:endParaRPr lang="fa-I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B Nazanin" pitchFamily="2" charset="-78"/>
            </a:endParaRPr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fa-IR" sz="2400" b="1" dirty="0">
              <a:cs typeface="B Nazanin" pitchFamily="2" charset="-78"/>
            </a:endParaRPr>
          </a:p>
        </p:txBody>
      </p:sp>
      <p:pic>
        <p:nvPicPr>
          <p:cNvPr id="2097158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214554"/>
            <a:ext cx="5451030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>
                <a:cs typeface="B Nazanin"/>
              </a:rPr>
              <a:t>طبقه بندی نیاز ها</a:t>
            </a:r>
            <a:endParaRPr lang="en-US" sz="5400" b="1" dirty="0">
              <a:cs typeface="B Nazanin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cs typeface="B Nazanin"/>
              </a:rPr>
              <a:t>1. نیازهای اساسی و زیستی</a:t>
            </a:r>
          </a:p>
          <a:p>
            <a:pPr algn="r" rtl="1">
              <a:buNone/>
            </a:pPr>
            <a:endParaRPr lang="fa-IR" dirty="0" smtClean="0">
              <a:cs typeface="B Nazanin"/>
            </a:endParaRPr>
          </a:p>
          <a:p>
            <a:pPr algn="r" rtl="1">
              <a:buNone/>
            </a:pPr>
            <a:r>
              <a:rPr lang="fa-IR" dirty="0" smtClean="0">
                <a:cs typeface="B Nazanin"/>
              </a:rPr>
              <a:t> </a:t>
            </a:r>
          </a:p>
          <a:p>
            <a:pPr algn="r" rtl="1">
              <a:buNone/>
            </a:pPr>
            <a:r>
              <a:rPr lang="fa-IR" dirty="0" smtClean="0">
                <a:cs typeface="B Nazanin"/>
              </a:rPr>
              <a:t>2 .نیازهای اجتماعی و روانی</a:t>
            </a:r>
          </a:p>
          <a:p>
            <a:pPr algn="r" rtl="1">
              <a:buNone/>
            </a:pPr>
            <a:endParaRPr lang="fa-IR" dirty="0" smtClean="0">
              <a:cs typeface="B Nazanin"/>
            </a:endParaRPr>
          </a:p>
          <a:p>
            <a:pPr algn="r" rtl="1">
              <a:buNone/>
            </a:pPr>
            <a:endParaRPr lang="en-US" dirty="0">
              <a:cs typeface="B Nazan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فرایند انگیزش</a:t>
            </a:r>
            <a:endParaRPr lang="fa-IR" b="1" dirty="0">
              <a:cs typeface="B Nazanin" pitchFamily="2" charset="-78"/>
            </a:endParaRPr>
          </a:p>
        </p:txBody>
      </p:sp>
      <p:graphicFrame>
        <p:nvGraphicFramePr>
          <p:cNvPr id="419430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4" name="Content Placeholder 3" descr="Motivation-in-Managem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00174"/>
            <a:ext cx="7399820" cy="44084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عوامل ایجاد انگیزش در کارکنان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b="1" dirty="0" smtClean="0">
                <a:cs typeface="B Nazanin"/>
              </a:rPr>
              <a:t>1.عوامل درونی: </a:t>
            </a:r>
          </a:p>
          <a:p>
            <a:pPr algn="r" rtl="1"/>
            <a:r>
              <a:rPr lang="fa-IR" b="1" dirty="0" smtClean="0">
                <a:cs typeface="B Nazanin"/>
              </a:rPr>
              <a:t>ماهیت کار . شناخت و قدردانی از افراد . آموزش کارکنان</a:t>
            </a:r>
          </a:p>
          <a:p>
            <a:pPr algn="r" rtl="1"/>
            <a:endParaRPr lang="fa-IR" b="1" dirty="0" smtClean="0">
              <a:cs typeface="B Nazanin"/>
            </a:endParaRPr>
          </a:p>
          <a:p>
            <a:pPr algn="r" rtl="1"/>
            <a:endParaRPr lang="fa-IR" b="1" dirty="0" smtClean="0">
              <a:cs typeface="B Nazanin"/>
            </a:endParaRPr>
          </a:p>
          <a:p>
            <a:pPr algn="r" rtl="1">
              <a:buNone/>
            </a:pPr>
            <a:r>
              <a:rPr lang="fa-IR" b="1" dirty="0" smtClean="0">
                <a:cs typeface="B Nazanin"/>
              </a:rPr>
              <a:t>2.عوامل بیرونی:</a:t>
            </a:r>
          </a:p>
          <a:p>
            <a:pPr algn="r" rtl="1"/>
            <a:r>
              <a:rPr lang="fa-IR" b="1" dirty="0" smtClean="0">
                <a:cs typeface="B Nazanin"/>
              </a:rPr>
              <a:t>حقوق . امنیت شغلی . شرایط محیط کار</a:t>
            </a:r>
          </a:p>
          <a:p>
            <a:pPr algn="r" rtl="1"/>
            <a:endParaRPr lang="fa-IR" b="1" dirty="0" smtClean="0">
              <a:cs typeface="B Nazan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عوامل کاهش انگیزش کارکنان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AutoNum type="arabicPeriod"/>
            </a:pPr>
            <a:endParaRPr lang="fa-IR" b="1" dirty="0" smtClean="0">
              <a:cs typeface="B Nazanin"/>
            </a:endParaRPr>
          </a:p>
          <a:p>
            <a:pPr marL="514350" indent="-514350" algn="r" rtl="1">
              <a:buAutoNum type="arabicPeriod"/>
            </a:pPr>
            <a:r>
              <a:rPr lang="fa-IR" b="1" dirty="0" smtClean="0">
                <a:cs typeface="B Nazanin"/>
              </a:rPr>
              <a:t>شرایط کاری</a:t>
            </a:r>
          </a:p>
          <a:p>
            <a:pPr marL="514350" indent="-514350" algn="r" rtl="1">
              <a:buAutoNum type="arabicPeriod"/>
            </a:pPr>
            <a:endParaRPr lang="fa-IR" b="1" dirty="0" smtClean="0">
              <a:cs typeface="B Nazanin"/>
            </a:endParaRPr>
          </a:p>
          <a:p>
            <a:pPr marL="514350" indent="-514350" algn="r" rtl="1">
              <a:buAutoNum type="arabicPeriod"/>
            </a:pPr>
            <a:r>
              <a:rPr lang="fa-IR" b="1" dirty="0" smtClean="0">
                <a:cs typeface="B Nazanin"/>
              </a:rPr>
              <a:t>شیفتهای کاری</a:t>
            </a:r>
          </a:p>
          <a:p>
            <a:pPr marL="514350" indent="-514350" algn="r" rtl="1">
              <a:buAutoNum type="arabicPeriod"/>
            </a:pPr>
            <a:endParaRPr lang="fa-IR" b="1" dirty="0" smtClean="0">
              <a:cs typeface="B Nazanin"/>
            </a:endParaRPr>
          </a:p>
          <a:p>
            <a:pPr marL="514350" indent="-514350" algn="r" rtl="1">
              <a:buAutoNum type="arabicPeriod"/>
            </a:pPr>
            <a:r>
              <a:rPr lang="fa-IR" b="1" dirty="0" smtClean="0">
                <a:cs typeface="B Nazanin"/>
              </a:rPr>
              <a:t>رفتار خشونت آمیز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91122" y="431123"/>
            <a:ext cx="8838595" cy="1143000"/>
          </a:xfrm>
        </p:spPr>
        <p:txBody>
          <a:bodyPr>
            <a:normAutofit/>
          </a:bodyPr>
          <a:lstStyle/>
          <a:p>
            <a:r>
              <a:rPr lang="fa-I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B Nazanin" pitchFamily="2" charset="-78"/>
              </a:rPr>
              <a:t>مدل سنتی انگیزش</a:t>
            </a:r>
            <a:endParaRPr lang="fa-IR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cs typeface="B Nazanin" pitchFamily="2" charset="-78"/>
            </a:endParaRPr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fa-IR" sz="2000" dirty="0" smtClean="0">
              <a:cs typeface="B Nazanin" pitchFamily="2" charset="-78"/>
            </a:endParaRPr>
          </a:p>
          <a:p>
            <a:pPr algn="just"/>
            <a:endParaRPr lang="fa-IR" sz="2000" dirty="0" smtClean="0">
              <a:cs typeface="B Nazanin" pitchFamily="2" charset="-78"/>
            </a:endParaRPr>
          </a:p>
        </p:txBody>
      </p:sp>
      <p:pic>
        <p:nvPicPr>
          <p:cNvPr id="2097156" name="Picture 3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857496"/>
            <a:ext cx="2571768" cy="2600325"/>
          </a:xfrm>
          <a:prstGeom prst="rect">
            <a:avLst/>
          </a:prstGeom>
        </p:spPr>
      </p:pic>
      <p:pic>
        <p:nvPicPr>
          <p:cNvPr id="2097157" name="Picture 4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2857496"/>
            <a:ext cx="3495675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مدل روابط انسانی انگیزش</a:t>
            </a:r>
            <a:endParaRPr lang="fa-IR" b="1" dirty="0">
              <a:cs typeface="B Nazanin" pitchFamily="2" charset="-78"/>
            </a:endParaRPr>
          </a:p>
        </p:txBody>
      </p:sp>
      <p:pic>
        <p:nvPicPr>
          <p:cNvPr id="7" name="Content Placeholder 6" descr="social-behaviour-350x2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214554"/>
            <a:ext cx="4969476" cy="29106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136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بسم الله الرحمن الرحیم</vt:lpstr>
      <vt:lpstr>انگیزش و رفتار </vt:lpstr>
      <vt:lpstr>طبقه بندی نیاز ها</vt:lpstr>
      <vt:lpstr>فرایند انگیزش</vt:lpstr>
      <vt:lpstr>Slide 5</vt:lpstr>
      <vt:lpstr>عوامل ایجاد انگیزش در کارکنان</vt:lpstr>
      <vt:lpstr>عوامل کاهش انگیزش کارکنان</vt:lpstr>
      <vt:lpstr>مدل سنتی انگیزش</vt:lpstr>
      <vt:lpstr>مدل روابط انسانی انگیزش</vt:lpstr>
      <vt:lpstr>مدل منابع انسانی انگیزش</vt:lpstr>
      <vt:lpstr>منابع</vt:lpstr>
      <vt:lpstr>باتشکر از همراهی شما...</vt:lpstr>
    </vt:vector>
  </TitlesOfParts>
  <Company>MIC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ghavampour.a</dc:creator>
  <cp:lastModifiedBy>Nano</cp:lastModifiedBy>
  <cp:revision>41</cp:revision>
  <dcterms:created xsi:type="dcterms:W3CDTF">2016-11-21T07:26:01Z</dcterms:created>
  <dcterms:modified xsi:type="dcterms:W3CDTF">2016-12-01T10:27:07Z</dcterms:modified>
</cp:coreProperties>
</file>