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3" r:id="rId14"/>
    <p:sldId id="270" r:id="rId15"/>
    <p:sldId id="271" r:id="rId16"/>
  </p:sldIdLst>
  <p:sldSz cx="12192000" cy="6858000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1"/>
  <c:chart>
    <c:title>
      <c:tx>
        <c:rich>
          <a:bodyPr/>
          <a:lstStyle/>
          <a:p>
            <a:pPr>
              <a:defRPr/>
            </a:pPr>
            <a:r>
              <a:rPr lang="fa-IR" sz="2000" b="1" dirty="0">
                <a:cs typeface="B Nazanin" pitchFamily="2" charset="-78"/>
              </a:rPr>
              <a:t>عوامل</a:t>
            </a:r>
            <a:r>
              <a:rPr lang="fa-IR" sz="2000" b="1" baseline="0" dirty="0">
                <a:cs typeface="B Nazanin" pitchFamily="2" charset="-78"/>
              </a:rPr>
              <a:t> ترغیب مشتریان به شکایت</a:t>
            </a:r>
            <a:endParaRPr lang="en-US" sz="2000" b="1" dirty="0">
              <a:cs typeface="B Nazanin" pitchFamily="2" charset="-78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1207665257424844E-2"/>
          <c:y val="0.1256248223749101"/>
          <c:w val="0.85427702032396158"/>
          <c:h val="0.8276366180740149"/>
        </c:manualLayout>
      </c:layout>
      <c:barChart>
        <c:barDir val="col"/>
        <c:grouping val="stacked"/>
        <c:ser>
          <c:idx val="0"/>
          <c:order val="0"/>
          <c:cat>
            <c:strRef>
              <c:f>Sheet1!$A$1:$A$3</c:f>
              <c:strCache>
                <c:ptCount val="3"/>
                <c:pt idx="0">
                  <c:v>اطلاع از اینکه شکایت چه فایده دارد</c:v>
                </c:pt>
                <c:pt idx="1">
                  <c:v>اطلاع از کسی که باید نزد او شکایت شود</c:v>
                </c:pt>
                <c:pt idx="2">
                  <c:v>دریافت پاسخ سریع</c:v>
                </c:pt>
              </c:strCache>
            </c:strRef>
          </c:cat>
          <c:val>
            <c:numRef>
              <c:f>Sheet1!$B$1:$B$3</c:f>
              <c:numCache>
                <c:formatCode>0.00%</c:formatCode>
                <c:ptCount val="3"/>
                <c:pt idx="0">
                  <c:v>0.64000000000000024</c:v>
                </c:pt>
                <c:pt idx="1">
                  <c:v>0.3600000000000001</c:v>
                </c:pt>
                <c:pt idx="2">
                  <c:v>0.29000000000000009</c:v>
                </c:pt>
              </c:numCache>
            </c:numRef>
          </c:val>
        </c:ser>
        <c:overlap val="100"/>
        <c:axId val="70516736"/>
        <c:axId val="70518272"/>
      </c:barChart>
      <c:catAx>
        <c:axId val="70516736"/>
        <c:scaling>
          <c:orientation val="maxMin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fa-IR"/>
          </a:p>
        </c:txPr>
        <c:crossAx val="70518272"/>
        <c:crosses val="autoZero"/>
        <c:auto val="1"/>
        <c:lblAlgn val="ctr"/>
        <c:lblOffset val="100"/>
      </c:catAx>
      <c:valAx>
        <c:axId val="70518272"/>
        <c:scaling>
          <c:orientation val="minMax"/>
        </c:scaling>
        <c:axPos val="r"/>
        <c:majorGridlines/>
        <c:numFmt formatCode="0.00%" sourceLinked="1"/>
        <c:tickLblPos val="nextTo"/>
        <c:crossAx val="70516736"/>
        <c:crosses val="autoZero"/>
        <c:crossBetween val="between"/>
      </c:valAx>
    </c:plotArea>
    <c:legend>
      <c:legendPos val="l"/>
      <c:layout/>
    </c:legend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18571-EAF5-4F7B-AB78-DE58DD91D34D}" type="doc">
      <dgm:prSet loTypeId="urn:microsoft.com/office/officeart/2005/8/layout/matrix1" loCatId="matrix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354F6264-776E-4F2D-B118-E0F94943E79E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مطالب کلیدی</a:t>
          </a:r>
          <a:endParaRPr lang="fa-IR" dirty="0">
            <a:cs typeface="B Nazanin" pitchFamily="2" charset="-78"/>
          </a:endParaRPr>
        </a:p>
      </dgm:t>
    </dgm:pt>
    <dgm:pt modelId="{0E972A25-10AA-49FE-959B-8C74AB9BFEB0}" type="parTrans" cxnId="{955A3633-3F58-4B66-B1A2-79277F6D011F}">
      <dgm:prSet/>
      <dgm:spPr/>
      <dgm:t>
        <a:bodyPr/>
        <a:lstStyle/>
        <a:p>
          <a:pPr rtl="1"/>
          <a:endParaRPr lang="fa-IR"/>
        </a:p>
      </dgm:t>
    </dgm:pt>
    <dgm:pt modelId="{4DB2D15A-3CDE-4826-A9BE-4DB7D85EF6EE}" type="sibTrans" cxnId="{955A3633-3F58-4B66-B1A2-79277F6D011F}">
      <dgm:prSet/>
      <dgm:spPr/>
      <dgm:t>
        <a:bodyPr/>
        <a:lstStyle/>
        <a:p>
          <a:pPr rtl="1"/>
          <a:endParaRPr lang="fa-IR"/>
        </a:p>
      </dgm:t>
    </dgm:pt>
    <dgm:pt modelId="{9A29BC6B-DFCC-49ED-AC47-F650149C3E81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2-راه های ترغیب افراد به شکایت</a:t>
          </a:r>
          <a:endParaRPr lang="fa-IR" dirty="0">
            <a:cs typeface="B Nazanin" pitchFamily="2" charset="-78"/>
          </a:endParaRPr>
        </a:p>
      </dgm:t>
    </dgm:pt>
    <dgm:pt modelId="{4C2B44FC-A4A9-4F91-A391-7EDDE0E4B94A}" type="parTrans" cxnId="{9497F7A4-E867-40DA-B991-21ABF88CDE70}">
      <dgm:prSet/>
      <dgm:spPr/>
      <dgm:t>
        <a:bodyPr/>
        <a:lstStyle/>
        <a:p>
          <a:pPr rtl="1"/>
          <a:endParaRPr lang="fa-IR"/>
        </a:p>
      </dgm:t>
    </dgm:pt>
    <dgm:pt modelId="{939E9B32-E4A6-4B41-8D65-547BBE80EC3C}" type="sibTrans" cxnId="{9497F7A4-E867-40DA-B991-21ABF88CDE70}">
      <dgm:prSet/>
      <dgm:spPr/>
      <dgm:t>
        <a:bodyPr/>
        <a:lstStyle/>
        <a:p>
          <a:pPr rtl="1"/>
          <a:endParaRPr lang="fa-IR"/>
        </a:p>
      </dgm:t>
    </dgm:pt>
    <dgm:pt modelId="{52CA53AD-2D94-4ABC-9404-7003F8313882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1-چرا مشتریان شکایت نمیکنند ؟</a:t>
          </a:r>
          <a:endParaRPr lang="fa-IR" dirty="0">
            <a:cs typeface="B Nazanin" pitchFamily="2" charset="-78"/>
          </a:endParaRPr>
        </a:p>
      </dgm:t>
    </dgm:pt>
    <dgm:pt modelId="{50903AD1-8183-4C60-AB3C-546D2BB83DA3}" type="parTrans" cxnId="{F80560A7-4CA9-4ED8-99F2-23C949D86FA3}">
      <dgm:prSet/>
      <dgm:spPr/>
      <dgm:t>
        <a:bodyPr/>
        <a:lstStyle/>
        <a:p>
          <a:pPr rtl="1"/>
          <a:endParaRPr lang="fa-IR"/>
        </a:p>
      </dgm:t>
    </dgm:pt>
    <dgm:pt modelId="{23637E08-5DA3-4190-AEC0-901C995441BF}" type="sibTrans" cxnId="{F80560A7-4CA9-4ED8-99F2-23C949D86FA3}">
      <dgm:prSet/>
      <dgm:spPr/>
      <dgm:t>
        <a:bodyPr/>
        <a:lstStyle/>
        <a:p>
          <a:pPr rtl="1"/>
          <a:endParaRPr lang="fa-IR"/>
        </a:p>
      </dgm:t>
    </dgm:pt>
    <dgm:pt modelId="{626A6856-5003-437C-AC32-BAB20B28AF63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4-جونظارتی</a:t>
          </a:r>
          <a:endParaRPr lang="fa-IR" dirty="0">
            <a:cs typeface="B Nazanin" pitchFamily="2" charset="-78"/>
          </a:endParaRPr>
        </a:p>
      </dgm:t>
    </dgm:pt>
    <dgm:pt modelId="{D5256941-7B66-48F7-84B4-C73CD2BD1756}" type="parTrans" cxnId="{D9DB464B-8EEB-48F5-A299-41AAFA1B358F}">
      <dgm:prSet/>
      <dgm:spPr/>
      <dgm:t>
        <a:bodyPr/>
        <a:lstStyle/>
        <a:p>
          <a:pPr rtl="1"/>
          <a:endParaRPr lang="fa-IR"/>
        </a:p>
      </dgm:t>
    </dgm:pt>
    <dgm:pt modelId="{D43F511D-7052-4160-A041-EF2FF4C7770F}" type="sibTrans" cxnId="{D9DB464B-8EEB-48F5-A299-41AAFA1B358F}">
      <dgm:prSet/>
      <dgm:spPr/>
      <dgm:t>
        <a:bodyPr/>
        <a:lstStyle/>
        <a:p>
          <a:pPr rtl="1"/>
          <a:endParaRPr lang="fa-IR"/>
        </a:p>
      </dgm:t>
    </dgm:pt>
    <dgm:pt modelId="{8CBCC388-F715-4115-A405-8A92083DCC26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3-بهترین استفاده از رسانه های اجتماعی</a:t>
          </a:r>
          <a:endParaRPr lang="fa-IR" dirty="0">
            <a:cs typeface="B Nazanin" pitchFamily="2" charset="-78"/>
          </a:endParaRPr>
        </a:p>
      </dgm:t>
    </dgm:pt>
    <dgm:pt modelId="{22D661B7-4746-475C-B178-B43ADB76C4BA}" type="parTrans" cxnId="{F74476C6-D5C5-4199-B703-4E15EB319A98}">
      <dgm:prSet/>
      <dgm:spPr/>
      <dgm:t>
        <a:bodyPr/>
        <a:lstStyle/>
        <a:p>
          <a:pPr rtl="1"/>
          <a:endParaRPr lang="fa-IR"/>
        </a:p>
      </dgm:t>
    </dgm:pt>
    <dgm:pt modelId="{16C50B4B-42E1-416A-8338-A25AAB8CAA7F}" type="sibTrans" cxnId="{F74476C6-D5C5-4199-B703-4E15EB319A98}">
      <dgm:prSet/>
      <dgm:spPr/>
      <dgm:t>
        <a:bodyPr/>
        <a:lstStyle/>
        <a:p>
          <a:pPr rtl="1"/>
          <a:endParaRPr lang="fa-IR"/>
        </a:p>
      </dgm:t>
    </dgm:pt>
    <dgm:pt modelId="{6772AA05-D573-4DF0-84AB-C6107D628274}" type="pres">
      <dgm:prSet presAssocID="{C2A18571-EAF5-4F7B-AB78-DE58DD91D34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A93CA6E-F532-4738-B2C1-97CA433492E2}" type="pres">
      <dgm:prSet presAssocID="{C2A18571-EAF5-4F7B-AB78-DE58DD91D34D}" presName="matrix" presStyleCnt="0"/>
      <dgm:spPr/>
      <dgm:t>
        <a:bodyPr/>
        <a:lstStyle/>
        <a:p>
          <a:pPr rtl="1"/>
          <a:endParaRPr lang="fa-IR"/>
        </a:p>
      </dgm:t>
    </dgm:pt>
    <dgm:pt modelId="{5E66C307-32B2-470A-A4E3-F3D35A76F2A3}" type="pres">
      <dgm:prSet presAssocID="{C2A18571-EAF5-4F7B-AB78-DE58DD91D34D}" presName="tile1" presStyleLbl="node1" presStyleIdx="0" presStyleCnt="4"/>
      <dgm:spPr/>
      <dgm:t>
        <a:bodyPr/>
        <a:lstStyle/>
        <a:p>
          <a:pPr rtl="1"/>
          <a:endParaRPr lang="fa-IR"/>
        </a:p>
      </dgm:t>
    </dgm:pt>
    <dgm:pt modelId="{32340CE3-69F1-4A34-9785-0CD7E070F6CA}" type="pres">
      <dgm:prSet presAssocID="{C2A18571-EAF5-4F7B-AB78-DE58DD91D34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C13AFB0-9B19-4FB6-931D-524D9FBE6AB2}" type="pres">
      <dgm:prSet presAssocID="{C2A18571-EAF5-4F7B-AB78-DE58DD91D34D}" presName="tile2" presStyleLbl="node1" presStyleIdx="1" presStyleCnt="4" custScaleX="97665" custLinFactNeighborX="-389" custLinFactNeighborY="-1765"/>
      <dgm:spPr/>
      <dgm:t>
        <a:bodyPr/>
        <a:lstStyle/>
        <a:p>
          <a:pPr rtl="1"/>
          <a:endParaRPr lang="fa-IR"/>
        </a:p>
      </dgm:t>
    </dgm:pt>
    <dgm:pt modelId="{1A2DAE70-F76A-4BDE-BF17-E4CEBAD238EA}" type="pres">
      <dgm:prSet presAssocID="{C2A18571-EAF5-4F7B-AB78-DE58DD91D34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0B2234-CD0F-4671-9CC9-172A5F99F1C3}" type="pres">
      <dgm:prSet presAssocID="{C2A18571-EAF5-4F7B-AB78-DE58DD91D34D}" presName="tile3" presStyleLbl="node1" presStyleIdx="2" presStyleCnt="4"/>
      <dgm:spPr/>
      <dgm:t>
        <a:bodyPr/>
        <a:lstStyle/>
        <a:p>
          <a:pPr rtl="1"/>
          <a:endParaRPr lang="fa-IR"/>
        </a:p>
      </dgm:t>
    </dgm:pt>
    <dgm:pt modelId="{71F6BE65-B440-4F88-9E3E-9F4C9D24CDCF}" type="pres">
      <dgm:prSet presAssocID="{C2A18571-EAF5-4F7B-AB78-DE58DD91D34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25F41D-94CB-461C-9FBE-892A7996D79A}" type="pres">
      <dgm:prSet presAssocID="{C2A18571-EAF5-4F7B-AB78-DE58DD91D34D}" presName="tile4" presStyleLbl="node1" presStyleIdx="3" presStyleCnt="4"/>
      <dgm:spPr/>
      <dgm:t>
        <a:bodyPr/>
        <a:lstStyle/>
        <a:p>
          <a:pPr rtl="1"/>
          <a:endParaRPr lang="fa-IR"/>
        </a:p>
      </dgm:t>
    </dgm:pt>
    <dgm:pt modelId="{D12143EB-6A3D-43C2-A5E5-31B0474A429B}" type="pres">
      <dgm:prSet presAssocID="{C2A18571-EAF5-4F7B-AB78-DE58DD91D34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C3C0105-E3C6-4E65-98E2-11DED6E1A562}" type="pres">
      <dgm:prSet presAssocID="{C2A18571-EAF5-4F7B-AB78-DE58DD91D34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497F7A4-E867-40DA-B991-21ABF88CDE70}" srcId="{354F6264-776E-4F2D-B118-E0F94943E79E}" destId="{9A29BC6B-DFCC-49ED-AC47-F650149C3E81}" srcOrd="0" destOrd="0" parTransId="{4C2B44FC-A4A9-4F91-A391-7EDDE0E4B94A}" sibTransId="{939E9B32-E4A6-4B41-8D65-547BBE80EC3C}"/>
    <dgm:cxn modelId="{A649D9F4-2716-4733-888E-59A8B819E0DA}" type="presOf" srcId="{8CBCC388-F715-4115-A405-8A92083DCC26}" destId="{C225F41D-94CB-461C-9FBE-892A7996D79A}" srcOrd="0" destOrd="0" presId="urn:microsoft.com/office/officeart/2005/8/layout/matrix1"/>
    <dgm:cxn modelId="{3109ACFA-C3A8-4008-9265-36C45E24F979}" type="presOf" srcId="{9A29BC6B-DFCC-49ED-AC47-F650149C3E81}" destId="{5E66C307-32B2-470A-A4E3-F3D35A76F2A3}" srcOrd="0" destOrd="0" presId="urn:microsoft.com/office/officeart/2005/8/layout/matrix1"/>
    <dgm:cxn modelId="{955A3633-3F58-4B66-B1A2-79277F6D011F}" srcId="{C2A18571-EAF5-4F7B-AB78-DE58DD91D34D}" destId="{354F6264-776E-4F2D-B118-E0F94943E79E}" srcOrd="0" destOrd="0" parTransId="{0E972A25-10AA-49FE-959B-8C74AB9BFEB0}" sibTransId="{4DB2D15A-3CDE-4826-A9BE-4DB7D85EF6EE}"/>
    <dgm:cxn modelId="{6F43A1FA-7FCD-4711-9F8A-DFE31FC13191}" type="presOf" srcId="{626A6856-5003-437C-AC32-BAB20B28AF63}" destId="{71F6BE65-B440-4F88-9E3E-9F4C9D24CDCF}" srcOrd="1" destOrd="0" presId="urn:microsoft.com/office/officeart/2005/8/layout/matrix1"/>
    <dgm:cxn modelId="{DD647FD6-B457-49FE-8411-58BEEB1B55F6}" type="presOf" srcId="{8CBCC388-F715-4115-A405-8A92083DCC26}" destId="{D12143EB-6A3D-43C2-A5E5-31B0474A429B}" srcOrd="1" destOrd="0" presId="urn:microsoft.com/office/officeart/2005/8/layout/matrix1"/>
    <dgm:cxn modelId="{B2C55380-09B6-4336-BDCA-761EB678D4D8}" type="presOf" srcId="{52CA53AD-2D94-4ABC-9404-7003F8313882}" destId="{1A2DAE70-F76A-4BDE-BF17-E4CEBAD238EA}" srcOrd="1" destOrd="0" presId="urn:microsoft.com/office/officeart/2005/8/layout/matrix1"/>
    <dgm:cxn modelId="{F74476C6-D5C5-4199-B703-4E15EB319A98}" srcId="{354F6264-776E-4F2D-B118-E0F94943E79E}" destId="{8CBCC388-F715-4115-A405-8A92083DCC26}" srcOrd="3" destOrd="0" parTransId="{22D661B7-4746-475C-B178-B43ADB76C4BA}" sibTransId="{16C50B4B-42E1-416A-8338-A25AAB8CAA7F}"/>
    <dgm:cxn modelId="{79634F82-BE4F-4B35-B55C-A95594975E5F}" type="presOf" srcId="{52CA53AD-2D94-4ABC-9404-7003F8313882}" destId="{9C13AFB0-9B19-4FB6-931D-524D9FBE6AB2}" srcOrd="0" destOrd="0" presId="urn:microsoft.com/office/officeart/2005/8/layout/matrix1"/>
    <dgm:cxn modelId="{B92408AB-694D-4BCC-BDC9-587A0D01C1D8}" type="presOf" srcId="{354F6264-776E-4F2D-B118-E0F94943E79E}" destId="{9C3C0105-E3C6-4E65-98E2-11DED6E1A562}" srcOrd="0" destOrd="0" presId="urn:microsoft.com/office/officeart/2005/8/layout/matrix1"/>
    <dgm:cxn modelId="{E98972F8-CEA1-4F99-90E6-B660E252F2E3}" type="presOf" srcId="{9A29BC6B-DFCC-49ED-AC47-F650149C3E81}" destId="{32340CE3-69F1-4A34-9785-0CD7E070F6CA}" srcOrd="1" destOrd="0" presId="urn:microsoft.com/office/officeart/2005/8/layout/matrix1"/>
    <dgm:cxn modelId="{D9DB464B-8EEB-48F5-A299-41AAFA1B358F}" srcId="{354F6264-776E-4F2D-B118-E0F94943E79E}" destId="{626A6856-5003-437C-AC32-BAB20B28AF63}" srcOrd="2" destOrd="0" parTransId="{D5256941-7B66-48F7-84B4-C73CD2BD1756}" sibTransId="{D43F511D-7052-4160-A041-EF2FF4C7770F}"/>
    <dgm:cxn modelId="{F80560A7-4CA9-4ED8-99F2-23C949D86FA3}" srcId="{354F6264-776E-4F2D-B118-E0F94943E79E}" destId="{52CA53AD-2D94-4ABC-9404-7003F8313882}" srcOrd="1" destOrd="0" parTransId="{50903AD1-8183-4C60-AB3C-546D2BB83DA3}" sibTransId="{23637E08-5DA3-4190-AEC0-901C995441BF}"/>
    <dgm:cxn modelId="{65BDC49D-AAA4-4435-B682-80E2D37F13E7}" type="presOf" srcId="{626A6856-5003-437C-AC32-BAB20B28AF63}" destId="{590B2234-CD0F-4671-9CC9-172A5F99F1C3}" srcOrd="0" destOrd="0" presId="urn:microsoft.com/office/officeart/2005/8/layout/matrix1"/>
    <dgm:cxn modelId="{0B6F0B1B-FA67-4FA1-8754-3C570BDC6655}" type="presOf" srcId="{C2A18571-EAF5-4F7B-AB78-DE58DD91D34D}" destId="{6772AA05-D573-4DF0-84AB-C6107D628274}" srcOrd="0" destOrd="0" presId="urn:microsoft.com/office/officeart/2005/8/layout/matrix1"/>
    <dgm:cxn modelId="{94900FF8-AF21-4BE3-ACE4-93E1F5F8085A}" type="presParOf" srcId="{6772AA05-D573-4DF0-84AB-C6107D628274}" destId="{9A93CA6E-F532-4738-B2C1-97CA433492E2}" srcOrd="0" destOrd="0" presId="urn:microsoft.com/office/officeart/2005/8/layout/matrix1"/>
    <dgm:cxn modelId="{3D00A7DE-3B6C-4B67-B835-02EFB28386E3}" type="presParOf" srcId="{9A93CA6E-F532-4738-B2C1-97CA433492E2}" destId="{5E66C307-32B2-470A-A4E3-F3D35A76F2A3}" srcOrd="0" destOrd="0" presId="urn:microsoft.com/office/officeart/2005/8/layout/matrix1"/>
    <dgm:cxn modelId="{2ADBD411-79A5-45A6-9E9E-088E3C8B49CA}" type="presParOf" srcId="{9A93CA6E-F532-4738-B2C1-97CA433492E2}" destId="{32340CE3-69F1-4A34-9785-0CD7E070F6CA}" srcOrd="1" destOrd="0" presId="urn:microsoft.com/office/officeart/2005/8/layout/matrix1"/>
    <dgm:cxn modelId="{D2FFC90D-F5CB-43D4-B7D0-E1EDB8548571}" type="presParOf" srcId="{9A93CA6E-F532-4738-B2C1-97CA433492E2}" destId="{9C13AFB0-9B19-4FB6-931D-524D9FBE6AB2}" srcOrd="2" destOrd="0" presId="urn:microsoft.com/office/officeart/2005/8/layout/matrix1"/>
    <dgm:cxn modelId="{A849388B-FA2A-4A0B-9166-3A30F14A7550}" type="presParOf" srcId="{9A93CA6E-F532-4738-B2C1-97CA433492E2}" destId="{1A2DAE70-F76A-4BDE-BF17-E4CEBAD238EA}" srcOrd="3" destOrd="0" presId="urn:microsoft.com/office/officeart/2005/8/layout/matrix1"/>
    <dgm:cxn modelId="{2C163A7B-5126-4FC5-802E-9A848946B77A}" type="presParOf" srcId="{9A93CA6E-F532-4738-B2C1-97CA433492E2}" destId="{590B2234-CD0F-4671-9CC9-172A5F99F1C3}" srcOrd="4" destOrd="0" presId="urn:microsoft.com/office/officeart/2005/8/layout/matrix1"/>
    <dgm:cxn modelId="{A173918B-1A91-43CF-8547-2F2D475F4713}" type="presParOf" srcId="{9A93CA6E-F532-4738-B2C1-97CA433492E2}" destId="{71F6BE65-B440-4F88-9E3E-9F4C9D24CDCF}" srcOrd="5" destOrd="0" presId="urn:microsoft.com/office/officeart/2005/8/layout/matrix1"/>
    <dgm:cxn modelId="{4408F734-EDA3-4429-A440-42AFF65E8CA5}" type="presParOf" srcId="{9A93CA6E-F532-4738-B2C1-97CA433492E2}" destId="{C225F41D-94CB-461C-9FBE-892A7996D79A}" srcOrd="6" destOrd="0" presId="urn:microsoft.com/office/officeart/2005/8/layout/matrix1"/>
    <dgm:cxn modelId="{6DE5C10B-F2AE-49DC-919F-889BD8BB33E5}" type="presParOf" srcId="{9A93CA6E-F532-4738-B2C1-97CA433492E2}" destId="{D12143EB-6A3D-43C2-A5E5-31B0474A429B}" srcOrd="7" destOrd="0" presId="urn:microsoft.com/office/officeart/2005/8/layout/matrix1"/>
    <dgm:cxn modelId="{6C50F11F-D4F1-4F23-8C03-8AB3B002C0A6}" type="presParOf" srcId="{6772AA05-D573-4DF0-84AB-C6107D628274}" destId="{9C3C0105-E3C6-4E65-98E2-11DED6E1A56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A8CDC-6461-4373-8784-A99C6CF38B86}" type="doc">
      <dgm:prSet loTypeId="urn:microsoft.com/office/officeart/2011/layout/CircleProcess" loCatId="process" qsTypeId="urn:microsoft.com/office/officeart/2005/8/quickstyle/3d1" qsCatId="3D" csTypeId="urn:microsoft.com/office/officeart/2005/8/colors/colorful1#1" csCatId="colorful" phldr="1"/>
      <dgm:spPr/>
    </dgm:pt>
    <dgm:pt modelId="{9416B1EA-6471-4E6A-BCAF-A74044EFEE4A}">
      <dgm:prSet phldrT="[Text]"/>
      <dgm:spPr/>
      <dgm:t>
        <a:bodyPr/>
        <a:lstStyle/>
        <a:p>
          <a:pPr rtl="1"/>
          <a:r>
            <a:rPr lang="fa-IR" b="1" dirty="0" smtClean="0">
              <a:cs typeface="B Nazanin" panose="00000400000000000000" pitchFamily="2" charset="-78"/>
            </a:rPr>
            <a:t>دریافت شکایت</a:t>
          </a:r>
          <a:endParaRPr lang="fa-IR" b="1" dirty="0">
            <a:cs typeface="B Nazanin" panose="00000400000000000000" pitchFamily="2" charset="-78"/>
          </a:endParaRPr>
        </a:p>
      </dgm:t>
    </dgm:pt>
    <dgm:pt modelId="{B93C9308-F587-4055-81E3-D004FD8E4394}" type="parTrans" cxnId="{EF1848B7-EAF1-404A-B2CF-4EF1DE3BA708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DD5F7EDA-7E71-461C-8B0E-07C75A351F84}" type="sibTrans" cxnId="{EF1848B7-EAF1-404A-B2CF-4EF1DE3BA708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40A8DF1C-B19A-433C-AEA2-815C4956A299}">
      <dgm:prSet phldrT="[Text]"/>
      <dgm:spPr/>
      <dgm:t>
        <a:bodyPr/>
        <a:lstStyle/>
        <a:p>
          <a:pPr rtl="1"/>
          <a:r>
            <a:rPr lang="fa-IR" b="1" dirty="0" smtClean="0">
              <a:cs typeface="B Nazanin" panose="00000400000000000000" pitchFamily="2" charset="-78"/>
            </a:rPr>
            <a:t>ارجاع به واحدمربوطه</a:t>
          </a:r>
          <a:endParaRPr lang="fa-IR" b="1" dirty="0">
            <a:cs typeface="B Nazanin" panose="00000400000000000000" pitchFamily="2" charset="-78"/>
          </a:endParaRPr>
        </a:p>
      </dgm:t>
    </dgm:pt>
    <dgm:pt modelId="{D759A157-328E-4798-9800-B1D0A9794E53}" type="parTrans" cxnId="{BE6CB4AB-BD22-4E53-A08B-9385E2B65471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FC0DFC2A-98D3-42B4-B8E2-09AD87A1019B}" type="sibTrans" cxnId="{BE6CB4AB-BD22-4E53-A08B-9385E2B65471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16F9339F-29BC-4976-ABB4-8BF7790BDCDB}">
      <dgm:prSet phldrT="[Text]"/>
      <dgm:spPr/>
      <dgm:t>
        <a:bodyPr/>
        <a:lstStyle/>
        <a:p>
          <a:pPr rtl="1"/>
          <a:r>
            <a:rPr lang="fa-IR" b="1" dirty="0" smtClean="0">
              <a:cs typeface="B Nazanin" panose="00000400000000000000" pitchFamily="2" charset="-78"/>
            </a:rPr>
            <a:t>بررسی</a:t>
          </a:r>
          <a:endParaRPr lang="fa-IR" b="1" dirty="0">
            <a:cs typeface="B Nazanin" panose="00000400000000000000" pitchFamily="2" charset="-78"/>
          </a:endParaRPr>
        </a:p>
      </dgm:t>
    </dgm:pt>
    <dgm:pt modelId="{97DB6281-3A6D-4D5B-A16B-DBEF3C4EA29A}" type="parTrans" cxnId="{F64C81B5-3C20-4B18-B119-632A820AD972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904D3FDE-2262-4EFA-A8C8-2A0C08725388}" type="sibTrans" cxnId="{F64C81B5-3C20-4B18-B119-632A820AD972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850587D8-73D9-4D55-93C1-1EA77BA52283}">
      <dgm:prSet/>
      <dgm:spPr/>
      <dgm:t>
        <a:bodyPr/>
        <a:lstStyle/>
        <a:p>
          <a:pPr rtl="1"/>
          <a:r>
            <a:rPr lang="fa-IR" b="1" dirty="0" smtClean="0">
              <a:cs typeface="B Nazanin" panose="00000400000000000000" pitchFamily="2" charset="-78"/>
            </a:rPr>
            <a:t>دریافت پاسخ از واحد رسیدگی</a:t>
          </a:r>
          <a:endParaRPr lang="fa-IR" b="1" dirty="0">
            <a:cs typeface="B Nazanin" panose="00000400000000000000" pitchFamily="2" charset="-78"/>
          </a:endParaRPr>
        </a:p>
      </dgm:t>
    </dgm:pt>
    <dgm:pt modelId="{5FEB706E-3661-4CA9-B463-2E567DE540CB}" type="parTrans" cxnId="{3D08E007-8E19-4879-B24D-368294FE7F7C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8D80D55B-DDF8-48B1-B4BF-9D547785E81A}" type="sibTrans" cxnId="{3D08E007-8E19-4879-B24D-368294FE7F7C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CAE49DE5-32D0-4C72-A0BF-02CCC89C0616}">
      <dgm:prSet/>
      <dgm:spPr/>
      <dgm:t>
        <a:bodyPr/>
        <a:lstStyle/>
        <a:p>
          <a:pPr rtl="1"/>
          <a:r>
            <a:rPr lang="fa-IR" b="1" dirty="0" smtClean="0">
              <a:cs typeface="B Nazanin" panose="00000400000000000000" pitchFamily="2" charset="-78"/>
            </a:rPr>
            <a:t>اعلام نتیجه به مشتری </a:t>
          </a:r>
          <a:endParaRPr lang="fa-IR" b="1" dirty="0">
            <a:cs typeface="B Nazanin" panose="00000400000000000000" pitchFamily="2" charset="-78"/>
          </a:endParaRPr>
        </a:p>
      </dgm:t>
    </dgm:pt>
    <dgm:pt modelId="{5645E7EC-C429-4462-8BB0-F5F4AA29D3AA}" type="parTrans" cxnId="{79DC7A06-BCBF-4664-A9BB-F9949C3D4BE5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E7BB14D7-EFE7-476D-9469-A34D9C1AC77A}" type="sibTrans" cxnId="{79DC7A06-BCBF-4664-A9BB-F9949C3D4BE5}">
      <dgm:prSet/>
      <dgm:spPr/>
      <dgm:t>
        <a:bodyPr/>
        <a:lstStyle/>
        <a:p>
          <a:pPr rtl="1"/>
          <a:endParaRPr lang="fa-IR" b="1">
            <a:cs typeface="B Nazanin" panose="00000400000000000000" pitchFamily="2" charset="-78"/>
          </a:endParaRPr>
        </a:p>
      </dgm:t>
    </dgm:pt>
    <dgm:pt modelId="{10AE78DF-B6DB-4576-8BBA-DF5DD03973E5}" type="pres">
      <dgm:prSet presAssocID="{BE2A8CDC-6461-4373-8784-A99C6CF38B8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43A1A42-00FA-4CC5-9D26-B5F52E1FF68C}" type="pres">
      <dgm:prSet presAssocID="{CAE49DE5-32D0-4C72-A0BF-02CCC89C0616}" presName="Accent5" presStyleCnt="0"/>
      <dgm:spPr/>
    </dgm:pt>
    <dgm:pt modelId="{E45AC73A-D8D7-4299-9E43-2FD93DFBFBC1}" type="pres">
      <dgm:prSet presAssocID="{CAE49DE5-32D0-4C72-A0BF-02CCC89C0616}" presName="Accent" presStyleLbl="node1" presStyleIdx="0" presStyleCnt="5"/>
      <dgm:spPr/>
    </dgm:pt>
    <dgm:pt modelId="{E51C2D90-609C-4925-95E1-BF2C81482A5A}" type="pres">
      <dgm:prSet presAssocID="{CAE49DE5-32D0-4C72-A0BF-02CCC89C0616}" presName="ParentBackground5" presStyleCnt="0"/>
      <dgm:spPr/>
    </dgm:pt>
    <dgm:pt modelId="{F099BB07-5BAA-4B63-8F78-9109510D0E5B}" type="pres">
      <dgm:prSet presAssocID="{CAE49DE5-32D0-4C72-A0BF-02CCC89C0616}" presName="ParentBackground" presStyleLbl="fgAcc1" presStyleIdx="0" presStyleCnt="5"/>
      <dgm:spPr/>
      <dgm:t>
        <a:bodyPr/>
        <a:lstStyle/>
        <a:p>
          <a:pPr rtl="1"/>
          <a:endParaRPr lang="fa-IR"/>
        </a:p>
      </dgm:t>
    </dgm:pt>
    <dgm:pt modelId="{6075BFE1-4279-45A8-B0EF-F2274651CA93}" type="pres">
      <dgm:prSet presAssocID="{CAE49DE5-32D0-4C72-A0BF-02CCC89C0616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EAD37D3-CE26-4285-9D6E-1140B7F93BA5}" type="pres">
      <dgm:prSet presAssocID="{850587D8-73D9-4D55-93C1-1EA77BA52283}" presName="Accent4" presStyleCnt="0"/>
      <dgm:spPr/>
    </dgm:pt>
    <dgm:pt modelId="{120E6999-F839-4E47-AAE9-8CCBDA08EBB2}" type="pres">
      <dgm:prSet presAssocID="{850587D8-73D9-4D55-93C1-1EA77BA52283}" presName="Accent" presStyleLbl="node1" presStyleIdx="1" presStyleCnt="5"/>
      <dgm:spPr/>
    </dgm:pt>
    <dgm:pt modelId="{60F676E4-414B-4E55-AC8A-6D09CD097982}" type="pres">
      <dgm:prSet presAssocID="{850587D8-73D9-4D55-93C1-1EA77BA52283}" presName="ParentBackground4" presStyleCnt="0"/>
      <dgm:spPr/>
    </dgm:pt>
    <dgm:pt modelId="{8518130F-F681-49E7-B7A9-442A3BE59948}" type="pres">
      <dgm:prSet presAssocID="{850587D8-73D9-4D55-93C1-1EA77BA52283}" presName="ParentBackground" presStyleLbl="fgAcc1" presStyleIdx="1" presStyleCnt="5"/>
      <dgm:spPr/>
      <dgm:t>
        <a:bodyPr/>
        <a:lstStyle/>
        <a:p>
          <a:pPr rtl="1"/>
          <a:endParaRPr lang="fa-IR"/>
        </a:p>
      </dgm:t>
    </dgm:pt>
    <dgm:pt modelId="{AFC929F5-8BA6-45D6-9502-DB5038D97C42}" type="pres">
      <dgm:prSet presAssocID="{850587D8-73D9-4D55-93C1-1EA77BA5228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2FEFE8-D55E-4896-A5A3-9A6D85392B8F}" type="pres">
      <dgm:prSet presAssocID="{16F9339F-29BC-4976-ABB4-8BF7790BDCDB}" presName="Accent3" presStyleCnt="0"/>
      <dgm:spPr/>
    </dgm:pt>
    <dgm:pt modelId="{54C919DA-0461-4CCF-A804-1E0794BD1709}" type="pres">
      <dgm:prSet presAssocID="{16F9339F-29BC-4976-ABB4-8BF7790BDCDB}" presName="Accent" presStyleLbl="node1" presStyleIdx="2" presStyleCnt="5"/>
      <dgm:spPr/>
    </dgm:pt>
    <dgm:pt modelId="{A25A2CE3-01ED-4D71-B2B2-2FED7876E8C3}" type="pres">
      <dgm:prSet presAssocID="{16F9339F-29BC-4976-ABB4-8BF7790BDCDB}" presName="ParentBackground3" presStyleCnt="0"/>
      <dgm:spPr/>
    </dgm:pt>
    <dgm:pt modelId="{C518865A-6A8F-414C-A4DD-199E4F5E187D}" type="pres">
      <dgm:prSet presAssocID="{16F9339F-29BC-4976-ABB4-8BF7790BDCDB}" presName="ParentBackground" presStyleLbl="fgAcc1" presStyleIdx="2" presStyleCnt="5"/>
      <dgm:spPr/>
      <dgm:t>
        <a:bodyPr/>
        <a:lstStyle/>
        <a:p>
          <a:pPr rtl="1"/>
          <a:endParaRPr lang="fa-IR"/>
        </a:p>
      </dgm:t>
    </dgm:pt>
    <dgm:pt modelId="{0C467C9A-730C-49AB-A99E-19A01DCA67DF}" type="pres">
      <dgm:prSet presAssocID="{16F9339F-29BC-4976-ABB4-8BF7790BDCD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6EB630B-9D8E-4089-BA6C-2714DAB62450}" type="pres">
      <dgm:prSet presAssocID="{40A8DF1C-B19A-433C-AEA2-815C4956A299}" presName="Accent2" presStyleCnt="0"/>
      <dgm:spPr/>
    </dgm:pt>
    <dgm:pt modelId="{CD135F69-1C24-4BD7-8B17-0B748475277D}" type="pres">
      <dgm:prSet presAssocID="{40A8DF1C-B19A-433C-AEA2-815C4956A299}" presName="Accent" presStyleLbl="node1" presStyleIdx="3" presStyleCnt="5"/>
      <dgm:spPr/>
    </dgm:pt>
    <dgm:pt modelId="{F00FA4DC-C3C0-4D2D-8F5F-27D8BA889A7A}" type="pres">
      <dgm:prSet presAssocID="{40A8DF1C-B19A-433C-AEA2-815C4956A299}" presName="ParentBackground2" presStyleCnt="0"/>
      <dgm:spPr/>
    </dgm:pt>
    <dgm:pt modelId="{10F523D2-65EC-4AEC-95E3-B327692C4D59}" type="pres">
      <dgm:prSet presAssocID="{40A8DF1C-B19A-433C-AEA2-815C4956A299}" presName="ParentBackground" presStyleLbl="fgAcc1" presStyleIdx="3" presStyleCnt="5"/>
      <dgm:spPr/>
      <dgm:t>
        <a:bodyPr/>
        <a:lstStyle/>
        <a:p>
          <a:pPr rtl="1"/>
          <a:endParaRPr lang="fa-IR"/>
        </a:p>
      </dgm:t>
    </dgm:pt>
    <dgm:pt modelId="{286842EB-08CD-4F99-BD19-D43BD3A63355}" type="pres">
      <dgm:prSet presAssocID="{40A8DF1C-B19A-433C-AEA2-815C4956A29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EF1E42-C304-49B0-8822-6FDE15F22F5C}" type="pres">
      <dgm:prSet presAssocID="{9416B1EA-6471-4E6A-BCAF-A74044EFEE4A}" presName="Accent1" presStyleCnt="0"/>
      <dgm:spPr/>
    </dgm:pt>
    <dgm:pt modelId="{5F5D9F22-8416-4ADD-90CD-B319356D4B99}" type="pres">
      <dgm:prSet presAssocID="{9416B1EA-6471-4E6A-BCAF-A74044EFEE4A}" presName="Accent" presStyleLbl="node1" presStyleIdx="4" presStyleCnt="5"/>
      <dgm:spPr/>
    </dgm:pt>
    <dgm:pt modelId="{CE1A7E18-0AC9-4D83-B73C-BE6669CFCD21}" type="pres">
      <dgm:prSet presAssocID="{9416B1EA-6471-4E6A-BCAF-A74044EFEE4A}" presName="ParentBackground1" presStyleCnt="0"/>
      <dgm:spPr/>
    </dgm:pt>
    <dgm:pt modelId="{BDFA289C-D35E-4338-822D-FD30F9EC6DF9}" type="pres">
      <dgm:prSet presAssocID="{9416B1EA-6471-4E6A-BCAF-A74044EFEE4A}" presName="ParentBackground" presStyleLbl="fgAcc1" presStyleIdx="4" presStyleCnt="5"/>
      <dgm:spPr/>
      <dgm:t>
        <a:bodyPr/>
        <a:lstStyle/>
        <a:p>
          <a:pPr rtl="1"/>
          <a:endParaRPr lang="fa-IR"/>
        </a:p>
      </dgm:t>
    </dgm:pt>
    <dgm:pt modelId="{B71D6B5A-C4FE-4DFC-A572-DE6178D7059F}" type="pres">
      <dgm:prSet presAssocID="{9416B1EA-6471-4E6A-BCAF-A74044EFEE4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D08E007-8E19-4879-B24D-368294FE7F7C}" srcId="{BE2A8CDC-6461-4373-8784-A99C6CF38B86}" destId="{850587D8-73D9-4D55-93C1-1EA77BA52283}" srcOrd="3" destOrd="0" parTransId="{5FEB706E-3661-4CA9-B463-2E567DE540CB}" sibTransId="{8D80D55B-DDF8-48B1-B4BF-9D547785E81A}"/>
    <dgm:cxn modelId="{34847B76-AF53-4A02-9FA9-7670D4238383}" type="presOf" srcId="{40A8DF1C-B19A-433C-AEA2-815C4956A299}" destId="{10F523D2-65EC-4AEC-95E3-B327692C4D59}" srcOrd="0" destOrd="0" presId="urn:microsoft.com/office/officeart/2011/layout/CircleProcess"/>
    <dgm:cxn modelId="{B52D31C6-A6D9-4A0B-8A0C-9066DF7C6E2E}" type="presOf" srcId="{9416B1EA-6471-4E6A-BCAF-A74044EFEE4A}" destId="{B71D6B5A-C4FE-4DFC-A572-DE6178D7059F}" srcOrd="1" destOrd="0" presId="urn:microsoft.com/office/officeart/2011/layout/CircleProcess"/>
    <dgm:cxn modelId="{BCE2685B-3C50-4E85-A6F5-C3413E09A7F4}" type="presOf" srcId="{CAE49DE5-32D0-4C72-A0BF-02CCC89C0616}" destId="{6075BFE1-4279-45A8-B0EF-F2274651CA93}" srcOrd="1" destOrd="0" presId="urn:microsoft.com/office/officeart/2011/layout/CircleProcess"/>
    <dgm:cxn modelId="{F64C81B5-3C20-4B18-B119-632A820AD972}" srcId="{BE2A8CDC-6461-4373-8784-A99C6CF38B86}" destId="{16F9339F-29BC-4976-ABB4-8BF7790BDCDB}" srcOrd="2" destOrd="0" parTransId="{97DB6281-3A6D-4D5B-A16B-DBEF3C4EA29A}" sibTransId="{904D3FDE-2262-4EFA-A8C8-2A0C08725388}"/>
    <dgm:cxn modelId="{92F86FB8-C232-438A-9DA7-1251DCF7475C}" type="presOf" srcId="{850587D8-73D9-4D55-93C1-1EA77BA52283}" destId="{8518130F-F681-49E7-B7A9-442A3BE59948}" srcOrd="0" destOrd="0" presId="urn:microsoft.com/office/officeart/2011/layout/CircleProcess"/>
    <dgm:cxn modelId="{450EB1AF-D774-4B75-BC1D-99E42FE1AEA2}" type="presOf" srcId="{850587D8-73D9-4D55-93C1-1EA77BA52283}" destId="{AFC929F5-8BA6-45D6-9502-DB5038D97C42}" srcOrd="1" destOrd="0" presId="urn:microsoft.com/office/officeart/2011/layout/CircleProcess"/>
    <dgm:cxn modelId="{BE6CB4AB-BD22-4E53-A08B-9385E2B65471}" srcId="{BE2A8CDC-6461-4373-8784-A99C6CF38B86}" destId="{40A8DF1C-B19A-433C-AEA2-815C4956A299}" srcOrd="1" destOrd="0" parTransId="{D759A157-328E-4798-9800-B1D0A9794E53}" sibTransId="{FC0DFC2A-98D3-42B4-B8E2-09AD87A1019B}"/>
    <dgm:cxn modelId="{AD2CE8D8-09E2-40E1-8EAF-7CC0D150C2B0}" type="presOf" srcId="{40A8DF1C-B19A-433C-AEA2-815C4956A299}" destId="{286842EB-08CD-4F99-BD19-D43BD3A63355}" srcOrd="1" destOrd="0" presId="urn:microsoft.com/office/officeart/2011/layout/CircleProcess"/>
    <dgm:cxn modelId="{79DC7A06-BCBF-4664-A9BB-F9949C3D4BE5}" srcId="{BE2A8CDC-6461-4373-8784-A99C6CF38B86}" destId="{CAE49DE5-32D0-4C72-A0BF-02CCC89C0616}" srcOrd="4" destOrd="0" parTransId="{5645E7EC-C429-4462-8BB0-F5F4AA29D3AA}" sibTransId="{E7BB14D7-EFE7-476D-9469-A34D9C1AC77A}"/>
    <dgm:cxn modelId="{F498A1BA-A4F9-4EE3-B575-1FAECBB42A52}" type="presOf" srcId="{BE2A8CDC-6461-4373-8784-A99C6CF38B86}" destId="{10AE78DF-B6DB-4576-8BBA-DF5DD03973E5}" srcOrd="0" destOrd="0" presId="urn:microsoft.com/office/officeart/2011/layout/CircleProcess"/>
    <dgm:cxn modelId="{03AC8A12-D253-4E8B-8CEA-462B3B0623F4}" type="presOf" srcId="{CAE49DE5-32D0-4C72-A0BF-02CCC89C0616}" destId="{F099BB07-5BAA-4B63-8F78-9109510D0E5B}" srcOrd="0" destOrd="0" presId="urn:microsoft.com/office/officeart/2011/layout/CircleProcess"/>
    <dgm:cxn modelId="{EF1848B7-EAF1-404A-B2CF-4EF1DE3BA708}" srcId="{BE2A8CDC-6461-4373-8784-A99C6CF38B86}" destId="{9416B1EA-6471-4E6A-BCAF-A74044EFEE4A}" srcOrd="0" destOrd="0" parTransId="{B93C9308-F587-4055-81E3-D004FD8E4394}" sibTransId="{DD5F7EDA-7E71-461C-8B0E-07C75A351F84}"/>
    <dgm:cxn modelId="{A21DEBE8-071B-40F7-B879-F48A1DD34094}" type="presOf" srcId="{16F9339F-29BC-4976-ABB4-8BF7790BDCDB}" destId="{C518865A-6A8F-414C-A4DD-199E4F5E187D}" srcOrd="0" destOrd="0" presId="urn:microsoft.com/office/officeart/2011/layout/CircleProcess"/>
    <dgm:cxn modelId="{71EAC860-8F79-4BAB-AD6D-258EA39EB010}" type="presOf" srcId="{9416B1EA-6471-4E6A-BCAF-A74044EFEE4A}" destId="{BDFA289C-D35E-4338-822D-FD30F9EC6DF9}" srcOrd="0" destOrd="0" presId="urn:microsoft.com/office/officeart/2011/layout/CircleProcess"/>
    <dgm:cxn modelId="{C3A2077C-2069-4E8C-B6E3-61EF32E8A923}" type="presOf" srcId="{16F9339F-29BC-4976-ABB4-8BF7790BDCDB}" destId="{0C467C9A-730C-49AB-A99E-19A01DCA67DF}" srcOrd="1" destOrd="0" presId="urn:microsoft.com/office/officeart/2011/layout/CircleProcess"/>
    <dgm:cxn modelId="{6672AAF0-4CA2-4F0E-929A-CF508C24FE6B}" type="presParOf" srcId="{10AE78DF-B6DB-4576-8BBA-DF5DD03973E5}" destId="{843A1A42-00FA-4CC5-9D26-B5F52E1FF68C}" srcOrd="0" destOrd="0" presId="urn:microsoft.com/office/officeart/2011/layout/CircleProcess"/>
    <dgm:cxn modelId="{801F85D3-4134-4D9F-850B-D0C016673B4E}" type="presParOf" srcId="{843A1A42-00FA-4CC5-9D26-B5F52E1FF68C}" destId="{E45AC73A-D8D7-4299-9E43-2FD93DFBFBC1}" srcOrd="0" destOrd="0" presId="urn:microsoft.com/office/officeart/2011/layout/CircleProcess"/>
    <dgm:cxn modelId="{68AAE451-E91E-4580-8272-E150B054EB20}" type="presParOf" srcId="{10AE78DF-B6DB-4576-8BBA-DF5DD03973E5}" destId="{E51C2D90-609C-4925-95E1-BF2C81482A5A}" srcOrd="1" destOrd="0" presId="urn:microsoft.com/office/officeart/2011/layout/CircleProcess"/>
    <dgm:cxn modelId="{FE494CE3-A977-4874-B0E5-14AFEB5DB21A}" type="presParOf" srcId="{E51C2D90-609C-4925-95E1-BF2C81482A5A}" destId="{F099BB07-5BAA-4B63-8F78-9109510D0E5B}" srcOrd="0" destOrd="0" presId="urn:microsoft.com/office/officeart/2011/layout/CircleProcess"/>
    <dgm:cxn modelId="{F04246BA-3EF8-44F4-82B6-C2AE45B63EE2}" type="presParOf" srcId="{10AE78DF-B6DB-4576-8BBA-DF5DD03973E5}" destId="{6075BFE1-4279-45A8-B0EF-F2274651CA93}" srcOrd="2" destOrd="0" presId="urn:microsoft.com/office/officeart/2011/layout/CircleProcess"/>
    <dgm:cxn modelId="{DACE1197-7963-45D1-AAE2-0CD475950A6A}" type="presParOf" srcId="{10AE78DF-B6DB-4576-8BBA-DF5DD03973E5}" destId="{8EAD37D3-CE26-4285-9D6E-1140B7F93BA5}" srcOrd="3" destOrd="0" presId="urn:microsoft.com/office/officeart/2011/layout/CircleProcess"/>
    <dgm:cxn modelId="{7F10641F-6AA2-4286-B772-594CAFC83908}" type="presParOf" srcId="{8EAD37D3-CE26-4285-9D6E-1140B7F93BA5}" destId="{120E6999-F839-4E47-AAE9-8CCBDA08EBB2}" srcOrd="0" destOrd="0" presId="urn:microsoft.com/office/officeart/2011/layout/CircleProcess"/>
    <dgm:cxn modelId="{21F88C11-81F4-440A-BFA8-D1278E45525A}" type="presParOf" srcId="{10AE78DF-B6DB-4576-8BBA-DF5DD03973E5}" destId="{60F676E4-414B-4E55-AC8A-6D09CD097982}" srcOrd="4" destOrd="0" presId="urn:microsoft.com/office/officeart/2011/layout/CircleProcess"/>
    <dgm:cxn modelId="{EF56B2EE-2A91-4F2A-B25A-DC0AFEE6EE85}" type="presParOf" srcId="{60F676E4-414B-4E55-AC8A-6D09CD097982}" destId="{8518130F-F681-49E7-B7A9-442A3BE59948}" srcOrd="0" destOrd="0" presId="urn:microsoft.com/office/officeart/2011/layout/CircleProcess"/>
    <dgm:cxn modelId="{5DD14278-223A-4221-AB55-BBA1181A874A}" type="presParOf" srcId="{10AE78DF-B6DB-4576-8BBA-DF5DD03973E5}" destId="{AFC929F5-8BA6-45D6-9502-DB5038D97C42}" srcOrd="5" destOrd="0" presId="urn:microsoft.com/office/officeart/2011/layout/CircleProcess"/>
    <dgm:cxn modelId="{78A5F640-C6E2-43CA-BB50-38EFD4907683}" type="presParOf" srcId="{10AE78DF-B6DB-4576-8BBA-DF5DD03973E5}" destId="{9D2FEFE8-D55E-4896-A5A3-9A6D85392B8F}" srcOrd="6" destOrd="0" presId="urn:microsoft.com/office/officeart/2011/layout/CircleProcess"/>
    <dgm:cxn modelId="{A4D07CEC-16BE-4603-B5A3-FEE6B5BB9CB3}" type="presParOf" srcId="{9D2FEFE8-D55E-4896-A5A3-9A6D85392B8F}" destId="{54C919DA-0461-4CCF-A804-1E0794BD1709}" srcOrd="0" destOrd="0" presId="urn:microsoft.com/office/officeart/2011/layout/CircleProcess"/>
    <dgm:cxn modelId="{7922ED37-CCAF-45D3-9A35-4024CE090FB9}" type="presParOf" srcId="{10AE78DF-B6DB-4576-8BBA-DF5DD03973E5}" destId="{A25A2CE3-01ED-4D71-B2B2-2FED7876E8C3}" srcOrd="7" destOrd="0" presId="urn:microsoft.com/office/officeart/2011/layout/CircleProcess"/>
    <dgm:cxn modelId="{66A0AC6D-FDDC-4400-B2A3-96F94F37982E}" type="presParOf" srcId="{A25A2CE3-01ED-4D71-B2B2-2FED7876E8C3}" destId="{C518865A-6A8F-414C-A4DD-199E4F5E187D}" srcOrd="0" destOrd="0" presId="urn:microsoft.com/office/officeart/2011/layout/CircleProcess"/>
    <dgm:cxn modelId="{5AB9E241-D1FC-4538-93B2-38C11111F8A9}" type="presParOf" srcId="{10AE78DF-B6DB-4576-8BBA-DF5DD03973E5}" destId="{0C467C9A-730C-49AB-A99E-19A01DCA67DF}" srcOrd="8" destOrd="0" presId="urn:microsoft.com/office/officeart/2011/layout/CircleProcess"/>
    <dgm:cxn modelId="{BBC5E287-3632-4281-AFC3-C6D912313F8F}" type="presParOf" srcId="{10AE78DF-B6DB-4576-8BBA-DF5DD03973E5}" destId="{86EB630B-9D8E-4089-BA6C-2714DAB62450}" srcOrd="9" destOrd="0" presId="urn:microsoft.com/office/officeart/2011/layout/CircleProcess"/>
    <dgm:cxn modelId="{88EDCA47-AE49-4574-B139-83DD2DEC20E3}" type="presParOf" srcId="{86EB630B-9D8E-4089-BA6C-2714DAB62450}" destId="{CD135F69-1C24-4BD7-8B17-0B748475277D}" srcOrd="0" destOrd="0" presId="urn:microsoft.com/office/officeart/2011/layout/CircleProcess"/>
    <dgm:cxn modelId="{7123CE51-42DB-495A-8657-A7C484FB148E}" type="presParOf" srcId="{10AE78DF-B6DB-4576-8BBA-DF5DD03973E5}" destId="{F00FA4DC-C3C0-4D2D-8F5F-27D8BA889A7A}" srcOrd="10" destOrd="0" presId="urn:microsoft.com/office/officeart/2011/layout/CircleProcess"/>
    <dgm:cxn modelId="{EDCDF54E-5B04-4C67-A66E-1C3A4133451A}" type="presParOf" srcId="{F00FA4DC-C3C0-4D2D-8F5F-27D8BA889A7A}" destId="{10F523D2-65EC-4AEC-95E3-B327692C4D59}" srcOrd="0" destOrd="0" presId="urn:microsoft.com/office/officeart/2011/layout/CircleProcess"/>
    <dgm:cxn modelId="{0577E113-B33D-48D4-9186-329156664646}" type="presParOf" srcId="{10AE78DF-B6DB-4576-8BBA-DF5DD03973E5}" destId="{286842EB-08CD-4F99-BD19-D43BD3A63355}" srcOrd="11" destOrd="0" presId="urn:microsoft.com/office/officeart/2011/layout/CircleProcess"/>
    <dgm:cxn modelId="{601999F3-55D1-48FA-A98F-BBB5E11AF158}" type="presParOf" srcId="{10AE78DF-B6DB-4576-8BBA-DF5DD03973E5}" destId="{06EF1E42-C304-49B0-8822-6FDE15F22F5C}" srcOrd="12" destOrd="0" presId="urn:microsoft.com/office/officeart/2011/layout/CircleProcess"/>
    <dgm:cxn modelId="{63098119-F354-4C78-96D2-5BD89E59E159}" type="presParOf" srcId="{06EF1E42-C304-49B0-8822-6FDE15F22F5C}" destId="{5F5D9F22-8416-4ADD-90CD-B319356D4B99}" srcOrd="0" destOrd="0" presId="urn:microsoft.com/office/officeart/2011/layout/CircleProcess"/>
    <dgm:cxn modelId="{8AB051B5-D332-4CF0-A46D-C94CDA90EE69}" type="presParOf" srcId="{10AE78DF-B6DB-4576-8BBA-DF5DD03973E5}" destId="{CE1A7E18-0AC9-4D83-B73C-BE6669CFCD21}" srcOrd="13" destOrd="0" presId="urn:microsoft.com/office/officeart/2011/layout/CircleProcess"/>
    <dgm:cxn modelId="{450FDA69-B516-4384-A21A-61D5FC97005E}" type="presParOf" srcId="{CE1A7E18-0AC9-4D83-B73C-BE6669CFCD21}" destId="{BDFA289C-D35E-4338-822D-FD30F9EC6DF9}" srcOrd="0" destOrd="0" presId="urn:microsoft.com/office/officeart/2011/layout/CircleProcess"/>
    <dgm:cxn modelId="{0E8AF4BE-68E2-401B-B93F-5CCD919E40D9}" type="presParOf" srcId="{10AE78DF-B6DB-4576-8BBA-DF5DD03973E5}" destId="{B71D6B5A-C4FE-4DFC-A572-DE6178D7059F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6C307-32B2-470A-A4E3-F3D35A76F2A3}">
      <dsp:nvSpPr>
        <dsp:cNvPr id="0" name=""/>
        <dsp:cNvSpPr/>
      </dsp:nvSpPr>
      <dsp:spPr>
        <a:xfrm rot="16200000">
          <a:off x="766913" y="-766913"/>
          <a:ext cx="1955810" cy="3489638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Nazanin" pitchFamily="2" charset="-78"/>
            </a:rPr>
            <a:t>2-راه های ترغیب افراد به شکایت</a:t>
          </a:r>
          <a:endParaRPr lang="fa-IR" sz="3000" kern="1200" dirty="0">
            <a:cs typeface="B Nazanin" pitchFamily="2" charset="-78"/>
          </a:endParaRPr>
        </a:p>
      </dsp:txBody>
      <dsp:txXfrm rot="16200000">
        <a:off x="1011389" y="-1011389"/>
        <a:ext cx="1466858" cy="3489638"/>
      </dsp:txXfrm>
    </dsp:sp>
    <dsp:sp modelId="{9C13AFB0-9B19-4FB6-931D-524D9FBE6AB2}">
      <dsp:nvSpPr>
        <dsp:cNvPr id="0" name=""/>
        <dsp:cNvSpPr/>
      </dsp:nvSpPr>
      <dsp:spPr>
        <a:xfrm>
          <a:off x="3516804" y="0"/>
          <a:ext cx="3408154" cy="1955810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Nazanin" pitchFamily="2" charset="-78"/>
            </a:rPr>
            <a:t>1-چرا مشتریان شکایت نمیکنند ؟</a:t>
          </a:r>
          <a:endParaRPr lang="fa-IR" sz="3000" kern="1200" dirty="0">
            <a:cs typeface="B Nazanin" pitchFamily="2" charset="-78"/>
          </a:endParaRPr>
        </a:p>
      </dsp:txBody>
      <dsp:txXfrm>
        <a:off x="3516804" y="0"/>
        <a:ext cx="3408154" cy="1466858"/>
      </dsp:txXfrm>
    </dsp:sp>
    <dsp:sp modelId="{590B2234-CD0F-4671-9CC9-172A5F99F1C3}">
      <dsp:nvSpPr>
        <dsp:cNvPr id="0" name=""/>
        <dsp:cNvSpPr/>
      </dsp:nvSpPr>
      <dsp:spPr>
        <a:xfrm rot="10800000">
          <a:off x="0" y="1955810"/>
          <a:ext cx="3489638" cy="1955810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Nazanin" pitchFamily="2" charset="-78"/>
            </a:rPr>
            <a:t>4-جونظارتی</a:t>
          </a:r>
          <a:endParaRPr lang="fa-IR" sz="3000" kern="1200" dirty="0">
            <a:cs typeface="B Nazanin" pitchFamily="2" charset="-78"/>
          </a:endParaRPr>
        </a:p>
      </dsp:txBody>
      <dsp:txXfrm rot="10800000">
        <a:off x="0" y="2444763"/>
        <a:ext cx="3489638" cy="1466858"/>
      </dsp:txXfrm>
    </dsp:sp>
    <dsp:sp modelId="{C225F41D-94CB-461C-9FBE-892A7996D79A}">
      <dsp:nvSpPr>
        <dsp:cNvPr id="0" name=""/>
        <dsp:cNvSpPr/>
      </dsp:nvSpPr>
      <dsp:spPr>
        <a:xfrm rot="5400000">
          <a:off x="4256551" y="1188897"/>
          <a:ext cx="1955810" cy="3489638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Nazanin" pitchFamily="2" charset="-78"/>
            </a:rPr>
            <a:t>3-بهترین استفاده از رسانه های اجتماعی</a:t>
          </a:r>
          <a:endParaRPr lang="fa-IR" sz="3000" kern="1200" dirty="0">
            <a:cs typeface="B Nazanin" pitchFamily="2" charset="-78"/>
          </a:endParaRPr>
        </a:p>
      </dsp:txBody>
      <dsp:txXfrm rot="5400000">
        <a:off x="4501027" y="1433373"/>
        <a:ext cx="1466858" cy="3489638"/>
      </dsp:txXfrm>
    </dsp:sp>
    <dsp:sp modelId="{9C3C0105-E3C6-4E65-98E2-11DED6E1A562}">
      <dsp:nvSpPr>
        <dsp:cNvPr id="0" name=""/>
        <dsp:cNvSpPr/>
      </dsp:nvSpPr>
      <dsp:spPr>
        <a:xfrm>
          <a:off x="2442746" y="1466858"/>
          <a:ext cx="2093782" cy="977905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Nazanin" pitchFamily="2" charset="-78"/>
            </a:rPr>
            <a:t>مطالب کلیدی</a:t>
          </a:r>
          <a:endParaRPr lang="fa-IR" sz="3000" kern="1200" dirty="0">
            <a:cs typeface="B Nazanin" pitchFamily="2" charset="-78"/>
          </a:endParaRPr>
        </a:p>
      </dsp:txBody>
      <dsp:txXfrm>
        <a:off x="2442746" y="1466858"/>
        <a:ext cx="2093782" cy="9779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5AC73A-D8D7-4299-9E43-2FD93DFBFBC1}">
      <dsp:nvSpPr>
        <dsp:cNvPr id="0" name=""/>
        <dsp:cNvSpPr/>
      </dsp:nvSpPr>
      <dsp:spPr>
        <a:xfrm>
          <a:off x="8044095" y="1687851"/>
          <a:ext cx="1834184" cy="18344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99BB07-5BAA-4B63-8F78-9109510D0E5B}">
      <dsp:nvSpPr>
        <dsp:cNvPr id="0" name=""/>
        <dsp:cNvSpPr/>
      </dsp:nvSpPr>
      <dsp:spPr>
        <a:xfrm>
          <a:off x="8104616" y="1749011"/>
          <a:ext cx="1712165" cy="17121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اعلام نتیجه به مشتری </a:t>
          </a:r>
          <a:endParaRPr lang="fa-IR" sz="2000" b="1" kern="1200" dirty="0">
            <a:cs typeface="B Nazanin" panose="00000400000000000000" pitchFamily="2" charset="-78"/>
          </a:endParaRPr>
        </a:p>
      </dsp:txBody>
      <dsp:txXfrm>
        <a:off x="8349630" y="1993652"/>
        <a:ext cx="1223114" cy="1222882"/>
      </dsp:txXfrm>
    </dsp:sp>
    <dsp:sp modelId="{120E6999-F839-4E47-AAE9-8CCBDA08EBB2}">
      <dsp:nvSpPr>
        <dsp:cNvPr id="0" name=""/>
        <dsp:cNvSpPr/>
      </dsp:nvSpPr>
      <dsp:spPr>
        <a:xfrm rot="2700000">
          <a:off x="6147543" y="1687946"/>
          <a:ext cx="1833972" cy="183397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18130F-F681-49E7-B7A9-442A3BE59948}">
      <dsp:nvSpPr>
        <dsp:cNvPr id="0" name=""/>
        <dsp:cNvSpPr/>
      </dsp:nvSpPr>
      <dsp:spPr>
        <a:xfrm>
          <a:off x="6209911" y="1749011"/>
          <a:ext cx="1712165" cy="17121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دریافت پاسخ از واحد رسیدگی</a:t>
          </a:r>
          <a:endParaRPr lang="fa-IR" sz="2000" b="1" kern="1200" dirty="0">
            <a:cs typeface="B Nazanin" panose="00000400000000000000" pitchFamily="2" charset="-78"/>
          </a:endParaRPr>
        </a:p>
      </dsp:txBody>
      <dsp:txXfrm>
        <a:off x="6453948" y="1993652"/>
        <a:ext cx="1223114" cy="1222882"/>
      </dsp:txXfrm>
    </dsp:sp>
    <dsp:sp modelId="{54C919DA-0461-4CCF-A804-1E0794BD1709}">
      <dsp:nvSpPr>
        <dsp:cNvPr id="0" name=""/>
        <dsp:cNvSpPr/>
      </dsp:nvSpPr>
      <dsp:spPr>
        <a:xfrm rot="2700000">
          <a:off x="4252837" y="1687946"/>
          <a:ext cx="1833972" cy="183397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18865A-6A8F-414C-A4DD-199E4F5E187D}">
      <dsp:nvSpPr>
        <dsp:cNvPr id="0" name=""/>
        <dsp:cNvSpPr/>
      </dsp:nvSpPr>
      <dsp:spPr>
        <a:xfrm>
          <a:off x="4314229" y="1749011"/>
          <a:ext cx="1712165" cy="17121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بررسی</a:t>
          </a:r>
          <a:endParaRPr lang="fa-IR" sz="2000" b="1" kern="1200" dirty="0">
            <a:cs typeface="B Nazanin" panose="00000400000000000000" pitchFamily="2" charset="-78"/>
          </a:endParaRPr>
        </a:p>
      </dsp:txBody>
      <dsp:txXfrm>
        <a:off x="4558266" y="1993652"/>
        <a:ext cx="1223114" cy="1222882"/>
      </dsp:txXfrm>
    </dsp:sp>
    <dsp:sp modelId="{CD135F69-1C24-4BD7-8B17-0B748475277D}">
      <dsp:nvSpPr>
        <dsp:cNvPr id="0" name=""/>
        <dsp:cNvSpPr/>
      </dsp:nvSpPr>
      <dsp:spPr>
        <a:xfrm rot="2700000">
          <a:off x="2357156" y="1687946"/>
          <a:ext cx="1833972" cy="183397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F523D2-65EC-4AEC-95E3-B327692C4D59}">
      <dsp:nvSpPr>
        <dsp:cNvPr id="0" name=""/>
        <dsp:cNvSpPr/>
      </dsp:nvSpPr>
      <dsp:spPr>
        <a:xfrm>
          <a:off x="2418547" y="1749011"/>
          <a:ext cx="1712165" cy="17121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ارجاع به واحدمربوطه</a:t>
          </a:r>
          <a:endParaRPr lang="fa-IR" sz="2000" b="1" kern="1200" dirty="0">
            <a:cs typeface="B Nazanin" panose="00000400000000000000" pitchFamily="2" charset="-78"/>
          </a:endParaRPr>
        </a:p>
      </dsp:txBody>
      <dsp:txXfrm>
        <a:off x="2663560" y="1993652"/>
        <a:ext cx="1223114" cy="1222882"/>
      </dsp:txXfrm>
    </dsp:sp>
    <dsp:sp modelId="{5F5D9F22-8416-4ADD-90CD-B319356D4B99}">
      <dsp:nvSpPr>
        <dsp:cNvPr id="0" name=""/>
        <dsp:cNvSpPr/>
      </dsp:nvSpPr>
      <dsp:spPr>
        <a:xfrm rot="2700000">
          <a:off x="461474" y="1687946"/>
          <a:ext cx="1833972" cy="183397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FA289C-D35E-4338-822D-FD30F9EC6DF9}">
      <dsp:nvSpPr>
        <dsp:cNvPr id="0" name=""/>
        <dsp:cNvSpPr/>
      </dsp:nvSpPr>
      <dsp:spPr>
        <a:xfrm>
          <a:off x="522865" y="1749011"/>
          <a:ext cx="1712165" cy="17121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دریافت شکایت</a:t>
          </a:r>
          <a:endParaRPr lang="fa-IR" sz="2000" b="1" kern="1200" dirty="0">
            <a:cs typeface="B Nazanin" panose="00000400000000000000" pitchFamily="2" charset="-78"/>
          </a:endParaRPr>
        </a:p>
      </dsp:txBody>
      <dsp:txXfrm>
        <a:off x="767879" y="1993652"/>
        <a:ext cx="1223114" cy="1222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0.78974</cdr:x>
      <cdr:y>0.42038</cdr:y>
    </cdr:from>
    <cdr:to>
      <cdr:x>0.85106</cdr:x>
      <cdr:y>0.52017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3152" y="2414016"/>
          <a:ext cx="597408" cy="57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endParaRPr lang="fa-IR" sz="1100" dirty="0"/>
        </a:p>
      </cdr:txBody>
    </cdr:sp>
  </cdr:relSizeAnchor>
  <cdr:relSizeAnchor xmlns:cdr="http://schemas.openxmlformats.org/drawingml/2006/chartDrawing">
    <cdr:from>
      <cdr:x>0.7622</cdr:x>
      <cdr:y>0.33758</cdr:y>
    </cdr:from>
    <cdr:to>
      <cdr:x>0.82603</cdr:x>
      <cdr:y>0.44161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4928" y="1938528"/>
          <a:ext cx="621792" cy="597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US" sz="1100" dirty="0" smtClean="0"/>
            <a:t>64%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0.48436</cdr:x>
      <cdr:y>0.64544</cdr:y>
    </cdr:from>
    <cdr:to>
      <cdr:x>0.53567</cdr:x>
      <cdr:y>0.72187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18304" y="3706368"/>
          <a:ext cx="499872" cy="4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US" sz="1100" dirty="0" smtClean="0"/>
            <a:t>36%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0.199</cdr:x>
      <cdr:y>0.71125</cdr:y>
    </cdr:from>
    <cdr:to>
      <cdr:x>0.24906</cdr:x>
      <cdr:y>0.78344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38528" y="4084320"/>
          <a:ext cx="487680" cy="414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US" sz="1100" dirty="0" smtClean="0"/>
            <a:t>29%</a:t>
          </a:r>
          <a:endParaRPr lang="fa-I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1E88478-7B73-41CF-93D0-2334927A2BB2}" type="datetimeFigureOut">
              <a:rPr lang="fa-IR" smtClean="0"/>
              <a:pPr/>
              <a:t>07/26/1437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41772F-F45A-4B43-A9ED-90272052BA7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66909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D2E5-9CD8-4FB4-B8BD-F08C8B6FC215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5C6F-BA7E-4E70-90E8-9B94037605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670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8E9A-91F1-4BC9-B283-C1172AC8988B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F212-F721-407F-BCA4-8E2AB2631E3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1536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17AF-D6A2-44B3-8D3D-64BF09367E40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B17C-D087-4841-A24A-F3D289D2C4C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157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F6E4-BA86-49A6-A9F1-40830AF1E522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695D-A48F-45B7-903D-61ACFF998AD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647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128C-5B53-402E-A977-C34A66BF1F0D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F20D-460E-4090-82EB-8519C94BE14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22539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800C-E503-43E0-A038-5CF12B77E24F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F093-DBBD-455B-BCE4-79BB5DFE8EE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2528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9F97-EBBE-4737-82BE-974E008C72DC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892A-3E5F-4910-BF6A-21EF8FFD22C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3050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4E42-35DE-49A3-9113-94C67BD1A2C0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40FA-AC27-4C4F-B663-F68736458E5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6667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4B2D-503B-442D-B44A-8BF46F705359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888-B898-4F2D-9CB7-563F20B5807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9566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40CC-ECD3-470D-93B8-6AC82F6BF987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C544-586A-47E3-A082-A4C470F7462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1290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0BC1-07FD-406F-AF4B-F03570C2CCBC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D548-9A90-4EAD-BDAC-DBFC98278CB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5509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5DC3AA-CB84-4FA5-9DA9-87A03BA32196}" type="datetimeFigureOut">
              <a:rPr lang="fa-IR"/>
              <a:pPr>
                <a:defRPr/>
              </a:pPr>
              <a:t>07/26/1437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EAF72-8942-463C-AD67-451BD03A96A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r" rtl="1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723868" y="444476"/>
            <a:ext cx="285752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به نام خالق هستی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0107168" y="1181137"/>
            <a:ext cx="2846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altLang="fa-IR" sz="1400" b="1" dirty="0">
                <a:cs typeface="B Nazanin" panose="00000400000000000000" pitchFamily="2" charset="-78"/>
              </a:rPr>
              <a:t>موسسه آموزش عالی مهر اروند</a:t>
            </a:r>
            <a:endParaRPr lang="en-US" altLang="fa-IR" sz="1400" b="1" dirty="0">
              <a:cs typeface="B Nazanin" panose="00000400000000000000" pitchFamily="2" charset="-78"/>
            </a:endParaRPr>
          </a:p>
        </p:txBody>
      </p:sp>
      <p:pic>
        <p:nvPicPr>
          <p:cNvPr id="12" name="Picture 11" descr="47-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14170" y="0"/>
            <a:ext cx="1071570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4"/>
          <p:cNvSpPr>
            <a:spLocks noGrp="1"/>
          </p:cNvSpPr>
          <p:nvPr>
            <p:ph type="ctrTitle"/>
          </p:nvPr>
        </p:nvSpPr>
        <p:spPr>
          <a:xfrm>
            <a:off x="2987040" y="1651000"/>
            <a:ext cx="6303264" cy="1651000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a-IR" altLang="fa-IR" sz="3200" b="1" dirty="0" smtClean="0">
                <a:cs typeface="B Nazanin" panose="00000400000000000000" pitchFamily="2" charset="-78"/>
              </a:rPr>
              <a:t>فصل دوم:</a:t>
            </a:r>
            <a:br>
              <a:rPr lang="fa-IR" altLang="fa-IR" sz="3200" b="1" dirty="0" smtClean="0">
                <a:cs typeface="B Nazanin" panose="00000400000000000000" pitchFamily="2" charset="-78"/>
              </a:rPr>
            </a:br>
            <a:r>
              <a:rPr lang="fa-IR" altLang="fa-IR" sz="3200" b="1" dirty="0" smtClean="0">
                <a:cs typeface="B Nazanin" panose="00000400000000000000" pitchFamily="2" charset="-78"/>
              </a:rPr>
              <a:t/>
            </a:r>
            <a:br>
              <a:rPr lang="fa-IR" altLang="fa-IR" sz="3200" b="1" dirty="0" smtClean="0">
                <a:cs typeface="B Nazanin" panose="00000400000000000000" pitchFamily="2" charset="-78"/>
              </a:rPr>
            </a:br>
            <a:r>
              <a:rPr lang="fa-IR" altLang="fa-IR" sz="3200" b="1" dirty="0" smtClean="0">
                <a:cs typeface="B Nazanin" panose="00000400000000000000" pitchFamily="2" charset="-78"/>
              </a:rPr>
              <a:t>تشویق </a:t>
            </a:r>
            <a:r>
              <a:rPr lang="fa-IR" altLang="fa-IR" sz="3200" b="1" dirty="0">
                <a:cs typeface="B Nazanin" panose="00000400000000000000" pitchFamily="2" charset="-78"/>
              </a:rPr>
              <a:t>مشتریان ناراضی به بیان شکایت ها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667000" y="3708400"/>
            <a:ext cx="6858000" cy="1577975"/>
          </a:xfrm>
          <a:ln>
            <a:solidFill>
              <a:srgbClr val="FFC000"/>
            </a:solidFill>
          </a:ln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Nazanin" pitchFamily="2" charset="-78"/>
              </a:rPr>
              <a:t>استاد</a:t>
            </a:r>
            <a:r>
              <a:rPr lang="fa-IR" b="1" dirty="0">
                <a:cs typeface="B Nazanin" pitchFamily="2" charset="-78"/>
              </a:rPr>
              <a:t>: جناب آقای دکتر خرم نسب</a:t>
            </a:r>
          </a:p>
          <a:p>
            <a:pPr>
              <a:defRPr/>
            </a:pPr>
            <a:r>
              <a:rPr lang="fa-IR" b="1" dirty="0" smtClean="0">
                <a:cs typeface="B Nazanin" pitchFamily="2" charset="-78"/>
              </a:rPr>
              <a:t>تهیه کنندگان: </a:t>
            </a:r>
            <a:r>
              <a:rPr lang="fa-IR" b="1" dirty="0">
                <a:cs typeface="B Nazanin" pitchFamily="2" charset="-78"/>
              </a:rPr>
              <a:t>میثم دشتی،</a:t>
            </a:r>
            <a:r>
              <a:rPr lang="en-US" b="1" dirty="0"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محمدرضا خالقی زاده</a:t>
            </a:r>
            <a:r>
              <a:rPr lang="fa-IR" b="1" dirty="0" smtClean="0">
                <a:cs typeface="B Nazanin" pitchFamily="2" charset="-78"/>
              </a:rPr>
              <a:t>،</a:t>
            </a:r>
            <a:endParaRPr lang="en-US" b="1" dirty="0" smtClean="0">
              <a:cs typeface="B Nazanin" pitchFamily="2" charset="-78"/>
            </a:endParaRPr>
          </a:p>
          <a:p>
            <a:pPr>
              <a:defRPr/>
            </a:pP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مسعود </a:t>
            </a:r>
            <a:r>
              <a:rPr lang="fa-IR" b="1" dirty="0" smtClean="0">
                <a:cs typeface="B Nazanin" pitchFamily="2" charset="-78"/>
              </a:rPr>
              <a:t>رومنانوترکی</a:t>
            </a:r>
            <a:endParaRPr lang="fa-IR" sz="1600" b="1" dirty="0">
              <a:cs typeface="B Nazanin" pitchFamily="2" charset="-78"/>
            </a:endParaRPr>
          </a:p>
          <a:p>
            <a:pPr>
              <a:defRPr/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1666876" y="6215064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altLang="fa-IR" b="1">
                <a:cs typeface="B Nazanin" panose="00000400000000000000" pitchFamily="2" charset="-78"/>
              </a:rPr>
              <a:t>اردیبهشت 95</a:t>
            </a:r>
          </a:p>
        </p:txBody>
      </p:sp>
    </p:spTree>
    <p:extLst>
      <p:ext uri="{BB962C8B-B14F-4D97-AF65-F5344CB8AC3E}">
        <p14:creationId xmlns:p14="http://schemas.microsoft.com/office/powerpoint/2010/main" xmlns="" val="1761901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433388"/>
            <a:ext cx="10515600" cy="1325562"/>
          </a:xfrm>
        </p:spPr>
        <p:txBody>
          <a:bodyPr/>
          <a:lstStyle/>
          <a:p>
            <a:r>
              <a:rPr lang="fa-IR" altLang="fa-IR" smtClean="0">
                <a:cs typeface="B Nazanin" panose="00000400000000000000" pitchFamily="2" charset="-78"/>
              </a:rPr>
              <a:t>جو نظارتی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7925"/>
            <a:ext cx="10515600" cy="3390900"/>
          </a:xfrm>
        </p:spPr>
        <p:txBody>
          <a:bodyPr rtlCol="1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dirty="0" smtClean="0">
                <a:cs typeface="B Nazanin" panose="00000400000000000000" pitchFamily="2" charset="-78"/>
              </a:rPr>
              <a:t>مدیریت شکایت مشتریان به مرور از قانون گذاری و قوانین هر بخش تاثیر بیشتری میگیرد. پس باید مراقب جو نظارتی که در آن عمل می کنید باشید.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943" y="119857"/>
            <a:ext cx="4171071" cy="3129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fa-IR" sz="4000" smtClean="0">
                <a:cs typeface="B Nazanin" panose="00000400000000000000" pitchFamily="2" charset="-78"/>
              </a:rPr>
              <a:t>سازمان استانداردهای </a:t>
            </a:r>
            <a:r>
              <a:rPr lang="fa-IR" altLang="fa-IR" sz="4000" dirty="0" smtClean="0">
                <a:cs typeface="B Nazanin" panose="00000400000000000000" pitchFamily="2" charset="-78"/>
              </a:rPr>
              <a:t>شکایت ها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a-IR" altLang="fa-IR" dirty="0" smtClean="0">
                <a:cs typeface="B Nazanin" panose="00000400000000000000" pitchFamily="2" charset="-78"/>
              </a:rPr>
              <a:t>انجمن استانداردهای بریتانیا ،استرالیا و آرژانتین همگی استاندارد رسیدگی به شکایات را مدون کرده اند.</a:t>
            </a:r>
          </a:p>
        </p:txBody>
      </p:sp>
    </p:spTree>
  </p:cSld>
  <p:clrMapOvr>
    <a:masterClrMapping/>
  </p:clrMapOvr>
  <p:transition spd="slow" advClick="0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fa-IR" dirty="0" smtClean="0">
                <a:cs typeface="B Nazanin" panose="00000400000000000000" pitchFamily="2" charset="-78"/>
              </a:rPr>
              <a:t>استاندارد ها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fa-IR" altLang="fa-IR" dirty="0" smtClean="0">
                <a:cs typeface="B Nazanin" panose="00000400000000000000" pitchFamily="2" charset="-78"/>
              </a:rPr>
              <a:t>استاندارد ایزو2004 .و 10002 سازمان بین المللی استاندارد ، استاندارد رسیدگی به شکایات در سطح بین المللی شناخته شده است.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8788" y="4001293"/>
            <a:ext cx="6020972" cy="2175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Nazanin" pitchFamily="2" charset="-78"/>
              </a:rPr>
              <a:t>نتیجه گیری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>
                <a:cs typeface="B Nazanin" pitchFamily="2" charset="-78"/>
              </a:rPr>
              <a:t>1- ایجاد راهکارهایی برای ترغیب مشتریان به شکایت</a:t>
            </a:r>
          </a:p>
          <a:p>
            <a:pPr>
              <a:buNone/>
            </a:pPr>
            <a:r>
              <a:rPr lang="fa-IR" b="1" dirty="0" smtClean="0">
                <a:cs typeface="B Nazanin" pitchFamily="2" charset="-78"/>
              </a:rPr>
              <a:t>2- اطلاع رسانی از روش های مختلف برای برقراری ارتباط با واحد مربوطه</a:t>
            </a:r>
          </a:p>
          <a:p>
            <a:pPr>
              <a:buNone/>
            </a:pPr>
            <a:r>
              <a:rPr lang="fa-IR" b="1" dirty="0" smtClean="0">
                <a:cs typeface="B Nazanin" pitchFamily="2" charset="-78"/>
              </a:rPr>
              <a:t>3-رسیدگی سریع به شکایت مشتریان ناراضی</a:t>
            </a:r>
          </a:p>
          <a:p>
            <a:pPr>
              <a:buNone/>
            </a:pPr>
            <a:r>
              <a:rPr lang="fa-IR" b="1" dirty="0" smtClean="0">
                <a:cs typeface="B Nazanin" pitchFamily="2" charset="-78"/>
              </a:rPr>
              <a:t>4-اطلاع رسانی از نحوه ی رسیدگی به شکایت و اقدامات اصلاحی صورت گرفته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b="1" dirty="0" smtClean="0">
                <a:cs typeface="B Nazanin" panose="00000400000000000000" pitchFamily="2" charset="-78"/>
              </a:rPr>
              <a:t>منبع: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مدیریت شکایت مشتریان وفادارسازی از طریق بهبودخدمات//نویسنده ساراکوک،مترجمین دکتر احمدروستا،دکتر سیدحمزه خرم نسب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3675" y="5541963"/>
            <a:ext cx="2700338" cy="523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B Nazanin" panose="00000400000000000000" pitchFamily="2" charset="-78"/>
              </a:rPr>
              <a:t>با تشکر از همراهی شما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dirty="0" smtClean="0">
                <a:cs typeface="B Nazanin" pitchFamily="2" charset="-78"/>
              </a:rPr>
              <a:t>فهرست موضوعات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66245" y="1690688"/>
          <a:ext cx="6979276" cy="391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fa-IR" dirty="0" smtClean="0">
                <a:cs typeface="B Nazanin" panose="00000400000000000000" pitchFamily="2" charset="-78"/>
              </a:rPr>
              <a:t>چرا مشتری ها شکایت نمیکنند ؟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مشتریان در سازمان ها معمولا به 4 دلیل شکایت نمیکند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a-IR" altLang="fa-IR" b="1" dirty="0" smtClean="0">
              <a:cs typeface="B Nazanin" panose="00000400000000000000" pitchFamily="2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1- شکایت بی فایده است و تغییری در وضع موجود ایجاد نمیکند.</a:t>
            </a:r>
          </a:p>
          <a:p>
            <a:pPr marL="0" indent="0"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2- کار پردردسری است و یافتن مسئول مربوطه دشوار است.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3-تماس با واحد مربوطه سخت است</a:t>
            </a:r>
          </a:p>
          <a:p>
            <a:pPr marL="0" indent="0"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4-فرصت شکایت ندارند.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a-IR" altLang="fa-IR" b="1" dirty="0" smtClean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641" y="1801240"/>
            <a:ext cx="2883351" cy="1994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1061" y="4472623"/>
            <a:ext cx="2257425" cy="161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/>
          <a:lstStyle/>
          <a:p>
            <a:endParaRPr lang="fa-IR" altLang="fa-IR" dirty="0" smtClean="0">
              <a:cs typeface="B Nazanin" panose="00000400000000000000" pitchFamily="2" charset="-7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a-IR" altLang="fa-IR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414272" y="560832"/>
          <a:ext cx="9741408" cy="574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mtClean="0">
                <a:cs typeface="B Nazanin" panose="00000400000000000000" pitchFamily="2" charset="-78"/>
              </a:rPr>
              <a:t>روشهای ترغیب به شکایت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dirty="0" smtClean="0">
                <a:cs typeface="B Nazanin" panose="00000400000000000000" pitchFamily="2" charset="-78"/>
              </a:rPr>
              <a:t>1- روش های شکایت را به اطلاع عموم برسانند 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384"/>
            <a:ext cx="12192000" cy="6858000"/>
          </a:xfr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1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b="1" dirty="0" smtClean="0">
                <a:cs typeface="B Nazanin" panose="00000400000000000000" pitchFamily="2" charset="-78"/>
              </a:rPr>
              <a:t>2-سرعت بخشیدن به رسیدگی به شکایات: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b="1" dirty="0">
              <a:cs typeface="B Nazanin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3873" y="2131724"/>
            <a:ext cx="8902974" cy="4290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0" y="379413"/>
            <a:ext cx="12192000" cy="6478587"/>
          </a:xfrm>
          <a:blipFill dpi="0" rotWithShape="1">
            <a:blip r:embed="rId2" cstate="print">
              <a:alphaModFix amt="19000"/>
            </a:blip>
            <a:srcRect/>
            <a:tile tx="0" ty="0" sx="100000" sy="100000" flip="none" algn="tl"/>
          </a:blip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a-IR" altLang="fa-IR" b="1" dirty="0" smtClean="0">
              <a:cs typeface="B Nazanin" panose="00000400000000000000" pitchFamily="2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a-IR" altLang="fa-IR" b="1" dirty="0" smtClean="0">
              <a:cs typeface="B Nazanin" panose="00000400000000000000" pitchFamily="2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a-IR" altLang="fa-IR" b="1" dirty="0" smtClean="0">
                <a:cs typeface="B Nazanin" panose="00000400000000000000" pitchFamily="2" charset="-78"/>
              </a:rPr>
              <a:t>3- اقدامات اصلاحی را به اطلاع عموم برسانند :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012874" y="1252025"/>
          <a:ext cx="9959926" cy="5209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4659313" y="5219700"/>
            <a:ext cx="3851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altLang="fa-IR" sz="2400" b="1">
                <a:cs typeface="B Nazanin" panose="00000400000000000000" pitchFamily="2" charset="-78"/>
              </a:rPr>
              <a:t>روند بررسی شکایات مشتریان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fa-IR" dirty="0" smtClean="0">
                <a:cs typeface="B Nazanin" panose="00000400000000000000" pitchFamily="2" charset="-78"/>
              </a:rPr>
              <a:t>استفاده از رسانه های اجتماعی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38016" y="3425952"/>
            <a:ext cx="4888992" cy="270224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a-IR" altLang="fa-IR" dirty="0" smtClean="0">
              <a:cs typeface="B Nazanin" panose="00000400000000000000" pitchFamily="2" charset="-78"/>
            </a:endParaRPr>
          </a:p>
        </p:txBody>
      </p:sp>
      <p:pic>
        <p:nvPicPr>
          <p:cNvPr id="4" name="Picture 3" descr="3628435_4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7162" y="1719072"/>
            <a:ext cx="8672341" cy="4821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altLang="fa-IR" sz="4000" smtClean="0">
                <a:cs typeface="B Nazanin" panose="00000400000000000000" pitchFamily="2" charset="-78"/>
              </a:rPr>
              <a:t>انحراف مضاعف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fa-IR" altLang="fa-IR" sz="2400" b="1" dirty="0" smtClean="0">
                <a:cs typeface="B Nazanin" panose="00000400000000000000" pitchFamily="2" charset="-78"/>
              </a:rPr>
              <a:t>انحراف مضاعف به این معناست که تامین کننده ی خدمات نه فقط از تامین خدماتی که مشتری در وهله ی اول دارد منحرف شده ، بلکه از شیوه ی کار الگوهم منحرف شده است.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a-IR" altLang="fa-IR" sz="2400" b="1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بسم الله الرحمن الرحیم" id="{DB27B9D8-AB37-49B0-A764-E193533ED632}" vid="{8BB571C7-EF05-43C5-A12D-46F6B1A1CD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بسم الله الرحمن الرحیم</Template>
  <TotalTime>141</TotalTime>
  <Words>350</Words>
  <Application>Microsoft Office PowerPoint</Application>
  <PresentationFormat>Custom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فصل دوم:  تشویق مشتریان ناراضی به بیان شکایت ها</vt:lpstr>
      <vt:lpstr>فهرست موضوعات :</vt:lpstr>
      <vt:lpstr>چرا مشتری ها شکایت نمیکنند ؟</vt:lpstr>
      <vt:lpstr>Slide 4</vt:lpstr>
      <vt:lpstr>روشهای ترغیب به شکایت :</vt:lpstr>
      <vt:lpstr>Slide 6</vt:lpstr>
      <vt:lpstr>Slide 7</vt:lpstr>
      <vt:lpstr>استفاده از رسانه های اجتماعی </vt:lpstr>
      <vt:lpstr>انحراف مضاعف</vt:lpstr>
      <vt:lpstr>جو نظارتی </vt:lpstr>
      <vt:lpstr>سازمان استانداردهای شکایت ها </vt:lpstr>
      <vt:lpstr>استاندارد ها </vt:lpstr>
      <vt:lpstr>نتیجه گیری</vt:lpstr>
      <vt:lpstr>منبع: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تشویق مشتریان ناراضی به بیان شکایت ها</dc:title>
  <dc:creator>PARS P30</dc:creator>
  <cp:lastModifiedBy>0000</cp:lastModifiedBy>
  <cp:revision>17</cp:revision>
  <dcterms:created xsi:type="dcterms:W3CDTF">2016-04-28T04:42:01Z</dcterms:created>
  <dcterms:modified xsi:type="dcterms:W3CDTF">2016-05-03T18:05:52Z</dcterms:modified>
</cp:coreProperties>
</file>