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12" r:id="rId1"/>
  </p:sldMasterIdLst>
  <p:notesMasterIdLst>
    <p:notesMasterId r:id="rId17"/>
  </p:notesMasterIdLst>
  <p:sldIdLst>
    <p:sldId id="257" r:id="rId2"/>
    <p:sldId id="269" r:id="rId3"/>
    <p:sldId id="260" r:id="rId4"/>
    <p:sldId id="270" r:id="rId5"/>
    <p:sldId id="267" r:id="rId6"/>
    <p:sldId id="274" r:id="rId7"/>
    <p:sldId id="271" r:id="rId8"/>
    <p:sldId id="273" r:id="rId9"/>
    <p:sldId id="275" r:id="rId10"/>
    <p:sldId id="265" r:id="rId11"/>
    <p:sldId id="276" r:id="rId12"/>
    <p:sldId id="262" r:id="rId13"/>
    <p:sldId id="278" r:id="rId14"/>
    <p:sldId id="264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5E68D5-63BF-46F8-9B65-CC925040FBA7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33169608-FA67-4374-ACFD-DDA2179B555C}">
      <dgm:prSet phldrT="[Text]"/>
      <dgm:spPr/>
      <dgm:t>
        <a:bodyPr/>
        <a:lstStyle/>
        <a:p>
          <a:pPr algn="r" rtl="1"/>
          <a:r>
            <a:rPr lang="fa-IR" b="1" dirty="0" smtClean="0">
              <a:cs typeface="B Nazanin" pitchFamily="2" charset="-78"/>
            </a:rPr>
            <a:t>چابک بودن </a:t>
          </a:r>
          <a:endParaRPr lang="en-US" b="1" dirty="0">
            <a:cs typeface="B Nazanin" pitchFamily="2" charset="-78"/>
          </a:endParaRPr>
        </a:p>
      </dgm:t>
    </dgm:pt>
    <dgm:pt modelId="{89453E7E-5F84-4515-9479-656DE39699AD}" type="parTrans" cxnId="{5B8D5F64-BFFA-45E0-B2D8-0A0C1B491DCA}">
      <dgm:prSet/>
      <dgm:spPr/>
      <dgm:t>
        <a:bodyPr/>
        <a:lstStyle/>
        <a:p>
          <a:endParaRPr lang="en-US" b="1">
            <a:cs typeface="B Nazanin" pitchFamily="2" charset="-78"/>
          </a:endParaRPr>
        </a:p>
      </dgm:t>
    </dgm:pt>
    <dgm:pt modelId="{7677E8D8-702F-406D-AC99-0E9460A1E757}" type="sibTrans" cxnId="{5B8D5F64-BFFA-45E0-B2D8-0A0C1B491DCA}">
      <dgm:prSet/>
      <dgm:spPr/>
      <dgm:t>
        <a:bodyPr/>
        <a:lstStyle/>
        <a:p>
          <a:endParaRPr lang="en-US" b="1">
            <a:cs typeface="B Nazanin" pitchFamily="2" charset="-78"/>
          </a:endParaRPr>
        </a:p>
      </dgm:t>
    </dgm:pt>
    <dgm:pt modelId="{03503F85-F2FE-4A6D-A283-8061B0B06525}">
      <dgm:prSet phldrT="[Text]"/>
      <dgm:spPr/>
      <dgm:t>
        <a:bodyPr/>
        <a:lstStyle/>
        <a:p>
          <a:pPr algn="r" rtl="1"/>
          <a:r>
            <a:rPr lang="fa-IR" b="1" dirty="0" smtClean="0">
              <a:cs typeface="B Nazanin" pitchFamily="2" charset="-78"/>
            </a:rPr>
            <a:t>مــزایـا چابکی</a:t>
          </a:r>
          <a:endParaRPr lang="en-US" b="1" dirty="0">
            <a:cs typeface="B Nazanin" pitchFamily="2" charset="-78"/>
          </a:endParaRPr>
        </a:p>
      </dgm:t>
    </dgm:pt>
    <dgm:pt modelId="{FD229898-F63A-400B-8642-FDD3D3008095}" type="parTrans" cxnId="{66DCA507-FAB3-4AA4-862D-48F5763FAF2E}">
      <dgm:prSet/>
      <dgm:spPr/>
      <dgm:t>
        <a:bodyPr/>
        <a:lstStyle/>
        <a:p>
          <a:endParaRPr lang="en-US" b="1">
            <a:cs typeface="B Nazanin" pitchFamily="2" charset="-78"/>
          </a:endParaRPr>
        </a:p>
      </dgm:t>
    </dgm:pt>
    <dgm:pt modelId="{294C6317-EF97-4873-96B9-8BCFE748D7EF}" type="sibTrans" cxnId="{66DCA507-FAB3-4AA4-862D-48F5763FAF2E}">
      <dgm:prSet/>
      <dgm:spPr/>
      <dgm:t>
        <a:bodyPr/>
        <a:lstStyle/>
        <a:p>
          <a:endParaRPr lang="en-US" b="1">
            <a:cs typeface="B Nazanin" pitchFamily="2" charset="-78"/>
          </a:endParaRPr>
        </a:p>
      </dgm:t>
    </dgm:pt>
    <dgm:pt modelId="{CD4C153F-F83B-4970-8010-21C332082CA0}">
      <dgm:prSet phldrT="[Text]"/>
      <dgm:spPr/>
      <dgm:t>
        <a:bodyPr/>
        <a:lstStyle/>
        <a:p>
          <a:pPr algn="r" rtl="1"/>
          <a:r>
            <a:rPr lang="fa-IR" b="1" dirty="0" smtClean="0">
              <a:cs typeface="B Nazanin" pitchFamily="2" charset="-78"/>
            </a:rPr>
            <a:t>ویژگیهای چابکی</a:t>
          </a:r>
          <a:endParaRPr lang="en-US" b="1" dirty="0">
            <a:cs typeface="B Nazanin" pitchFamily="2" charset="-78"/>
          </a:endParaRPr>
        </a:p>
      </dgm:t>
    </dgm:pt>
    <dgm:pt modelId="{2C640346-0ECB-4636-8335-4D5413CF2A66}" type="parTrans" cxnId="{CF35AEC9-A747-4990-8081-A4944D736D15}">
      <dgm:prSet/>
      <dgm:spPr/>
      <dgm:t>
        <a:bodyPr/>
        <a:lstStyle/>
        <a:p>
          <a:endParaRPr lang="en-US" b="1">
            <a:cs typeface="B Nazanin" pitchFamily="2" charset="-78"/>
          </a:endParaRPr>
        </a:p>
      </dgm:t>
    </dgm:pt>
    <dgm:pt modelId="{3A7C0050-A326-4151-9B56-0FB10640A000}" type="sibTrans" cxnId="{CF35AEC9-A747-4990-8081-A4944D736D15}">
      <dgm:prSet/>
      <dgm:spPr/>
      <dgm:t>
        <a:bodyPr/>
        <a:lstStyle/>
        <a:p>
          <a:endParaRPr lang="en-US" b="1">
            <a:cs typeface="B Nazanin" pitchFamily="2" charset="-78"/>
          </a:endParaRPr>
        </a:p>
      </dgm:t>
    </dgm:pt>
    <dgm:pt modelId="{527836D1-0AB5-4F7D-8F01-CAB5270CC917}">
      <dgm:prSet phldrT="[Text]"/>
      <dgm:spPr/>
      <dgm:t>
        <a:bodyPr/>
        <a:lstStyle/>
        <a:p>
          <a:pPr algn="r" rtl="1"/>
          <a:r>
            <a:rPr lang="fa-IR" b="1" dirty="0" smtClean="0">
              <a:cs typeface="B Nazanin" pitchFamily="2" charset="-78"/>
            </a:rPr>
            <a:t>منطق چابکی</a:t>
          </a:r>
          <a:endParaRPr lang="en-US" b="1" dirty="0">
            <a:cs typeface="B Nazanin" pitchFamily="2" charset="-78"/>
          </a:endParaRPr>
        </a:p>
      </dgm:t>
    </dgm:pt>
    <dgm:pt modelId="{035D807C-2005-4F65-BB86-815405C907C6}" type="parTrans" cxnId="{06FF5886-ECD1-480B-8D54-F1743FB9914E}">
      <dgm:prSet/>
      <dgm:spPr/>
      <dgm:t>
        <a:bodyPr/>
        <a:lstStyle/>
        <a:p>
          <a:endParaRPr lang="en-US" b="1">
            <a:cs typeface="B Nazanin" pitchFamily="2" charset="-78"/>
          </a:endParaRPr>
        </a:p>
      </dgm:t>
    </dgm:pt>
    <dgm:pt modelId="{DE479193-4A21-45CF-9738-4236F730F838}" type="sibTrans" cxnId="{06FF5886-ECD1-480B-8D54-F1743FB9914E}">
      <dgm:prSet/>
      <dgm:spPr/>
      <dgm:t>
        <a:bodyPr/>
        <a:lstStyle/>
        <a:p>
          <a:endParaRPr lang="en-US" b="1">
            <a:cs typeface="B Nazanin" pitchFamily="2" charset="-78"/>
          </a:endParaRPr>
        </a:p>
      </dgm:t>
    </dgm:pt>
    <dgm:pt modelId="{DEC3C6E1-7D72-4BA5-9E1C-177C42356017}" type="pres">
      <dgm:prSet presAssocID="{1C5E68D5-63BF-46F8-9B65-CC925040FBA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436C652-5CDE-46A4-AD49-8D59A2EFE702}" type="pres">
      <dgm:prSet presAssocID="{1C5E68D5-63BF-46F8-9B65-CC925040FBA7}" presName="Name1" presStyleCnt="0"/>
      <dgm:spPr/>
    </dgm:pt>
    <dgm:pt modelId="{E6A15A7D-886A-4E7E-9614-F903BD13E6A9}" type="pres">
      <dgm:prSet presAssocID="{1C5E68D5-63BF-46F8-9B65-CC925040FBA7}" presName="cycle" presStyleCnt="0"/>
      <dgm:spPr/>
    </dgm:pt>
    <dgm:pt modelId="{FEBDE5E2-097F-4EAD-BA8F-8B628D7D889C}" type="pres">
      <dgm:prSet presAssocID="{1C5E68D5-63BF-46F8-9B65-CC925040FBA7}" presName="srcNode" presStyleLbl="node1" presStyleIdx="0" presStyleCnt="4"/>
      <dgm:spPr/>
    </dgm:pt>
    <dgm:pt modelId="{7C62FD57-3246-4169-BAA9-AB28407F4DC0}" type="pres">
      <dgm:prSet presAssocID="{1C5E68D5-63BF-46F8-9B65-CC925040FBA7}" presName="conn" presStyleLbl="parChTrans1D2" presStyleIdx="0" presStyleCnt="1"/>
      <dgm:spPr/>
      <dgm:t>
        <a:bodyPr/>
        <a:lstStyle/>
        <a:p>
          <a:endParaRPr lang="en-US"/>
        </a:p>
      </dgm:t>
    </dgm:pt>
    <dgm:pt modelId="{4E6F16C9-8E02-4805-84C5-C3790FE785CF}" type="pres">
      <dgm:prSet presAssocID="{1C5E68D5-63BF-46F8-9B65-CC925040FBA7}" presName="extraNode" presStyleLbl="node1" presStyleIdx="0" presStyleCnt="4"/>
      <dgm:spPr/>
    </dgm:pt>
    <dgm:pt modelId="{6D161B45-A469-4BEE-93F4-F37748F8E11E}" type="pres">
      <dgm:prSet presAssocID="{1C5E68D5-63BF-46F8-9B65-CC925040FBA7}" presName="dstNode" presStyleLbl="node1" presStyleIdx="0" presStyleCnt="4"/>
      <dgm:spPr/>
    </dgm:pt>
    <dgm:pt modelId="{B4D6F498-FD14-49AA-BD54-FBD36E599BDD}" type="pres">
      <dgm:prSet presAssocID="{33169608-FA67-4374-ACFD-DDA2179B555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C466CF-8BD3-4265-9CCA-4AE88F092960}" type="pres">
      <dgm:prSet presAssocID="{33169608-FA67-4374-ACFD-DDA2179B555C}" presName="accent_1" presStyleCnt="0"/>
      <dgm:spPr/>
    </dgm:pt>
    <dgm:pt modelId="{CB506431-EB39-4D47-9BCF-27F3287AC993}" type="pres">
      <dgm:prSet presAssocID="{33169608-FA67-4374-ACFD-DDA2179B555C}" presName="accentRepeatNode" presStyleLbl="solidFgAcc1" presStyleIdx="0" presStyleCnt="4"/>
      <dgm:spPr/>
    </dgm:pt>
    <dgm:pt modelId="{F4AD8DC8-C66E-4D87-97B8-1892F83315C2}" type="pres">
      <dgm:prSet presAssocID="{03503F85-F2FE-4A6D-A283-8061B0B0652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2AF141-17A9-4EDB-B248-1FEEF378DB77}" type="pres">
      <dgm:prSet presAssocID="{03503F85-F2FE-4A6D-A283-8061B0B06525}" presName="accent_2" presStyleCnt="0"/>
      <dgm:spPr/>
    </dgm:pt>
    <dgm:pt modelId="{C1E8BB8D-F4EA-4919-A0DD-0D3224AEFD48}" type="pres">
      <dgm:prSet presAssocID="{03503F85-F2FE-4A6D-A283-8061B0B06525}" presName="accentRepeatNode" presStyleLbl="solidFgAcc1" presStyleIdx="1" presStyleCnt="4"/>
      <dgm:spPr/>
    </dgm:pt>
    <dgm:pt modelId="{E08C6A77-9E22-49A7-BAEB-1831853DCF5F}" type="pres">
      <dgm:prSet presAssocID="{CD4C153F-F83B-4970-8010-21C332082CA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4C1C47-8BEF-4C5A-B7E6-1EA124CB3852}" type="pres">
      <dgm:prSet presAssocID="{CD4C153F-F83B-4970-8010-21C332082CA0}" presName="accent_3" presStyleCnt="0"/>
      <dgm:spPr/>
    </dgm:pt>
    <dgm:pt modelId="{B7749AD8-F66F-48E3-8F89-95E39C206A26}" type="pres">
      <dgm:prSet presAssocID="{CD4C153F-F83B-4970-8010-21C332082CA0}" presName="accentRepeatNode" presStyleLbl="solidFgAcc1" presStyleIdx="2" presStyleCnt="4"/>
      <dgm:spPr/>
    </dgm:pt>
    <dgm:pt modelId="{9356E8A3-DC66-4DE0-A32D-4C68DDA6BB36}" type="pres">
      <dgm:prSet presAssocID="{527836D1-0AB5-4F7D-8F01-CAB5270CC91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67422-3CFA-45D1-A638-0C561BD66CC8}" type="pres">
      <dgm:prSet presAssocID="{527836D1-0AB5-4F7D-8F01-CAB5270CC917}" presName="accent_4" presStyleCnt="0"/>
      <dgm:spPr/>
    </dgm:pt>
    <dgm:pt modelId="{EFE67E87-4DD2-4729-A488-C28EBDCE9837}" type="pres">
      <dgm:prSet presAssocID="{527836D1-0AB5-4F7D-8F01-CAB5270CC917}" presName="accentRepeatNode" presStyleLbl="solidFgAcc1" presStyleIdx="3" presStyleCnt="4"/>
      <dgm:spPr/>
    </dgm:pt>
  </dgm:ptLst>
  <dgm:cxnLst>
    <dgm:cxn modelId="{CF35AEC9-A747-4990-8081-A4944D736D15}" srcId="{1C5E68D5-63BF-46F8-9B65-CC925040FBA7}" destId="{CD4C153F-F83B-4970-8010-21C332082CA0}" srcOrd="2" destOrd="0" parTransId="{2C640346-0ECB-4636-8335-4D5413CF2A66}" sibTransId="{3A7C0050-A326-4151-9B56-0FB10640A000}"/>
    <dgm:cxn modelId="{5B8D5F64-BFFA-45E0-B2D8-0A0C1B491DCA}" srcId="{1C5E68D5-63BF-46F8-9B65-CC925040FBA7}" destId="{33169608-FA67-4374-ACFD-DDA2179B555C}" srcOrd="0" destOrd="0" parTransId="{89453E7E-5F84-4515-9479-656DE39699AD}" sibTransId="{7677E8D8-702F-406D-AC99-0E9460A1E757}"/>
    <dgm:cxn modelId="{3E1496A8-1508-4FE5-A407-59BE96FD0589}" type="presOf" srcId="{1C5E68D5-63BF-46F8-9B65-CC925040FBA7}" destId="{DEC3C6E1-7D72-4BA5-9E1C-177C42356017}" srcOrd="0" destOrd="0" presId="urn:microsoft.com/office/officeart/2008/layout/VerticalCurvedList"/>
    <dgm:cxn modelId="{D84DC18E-05F6-4859-B3C2-1A4D3A2C9FB4}" type="presOf" srcId="{7677E8D8-702F-406D-AC99-0E9460A1E757}" destId="{7C62FD57-3246-4169-BAA9-AB28407F4DC0}" srcOrd="0" destOrd="0" presId="urn:microsoft.com/office/officeart/2008/layout/VerticalCurvedList"/>
    <dgm:cxn modelId="{9DCA3086-EA61-4DE8-90AA-DB0590B5D5D8}" type="presOf" srcId="{CD4C153F-F83B-4970-8010-21C332082CA0}" destId="{E08C6A77-9E22-49A7-BAEB-1831853DCF5F}" srcOrd="0" destOrd="0" presId="urn:microsoft.com/office/officeart/2008/layout/VerticalCurvedList"/>
    <dgm:cxn modelId="{C4B08AD7-E037-4CE0-BD3E-B4E3E540E85B}" type="presOf" srcId="{527836D1-0AB5-4F7D-8F01-CAB5270CC917}" destId="{9356E8A3-DC66-4DE0-A32D-4C68DDA6BB36}" srcOrd="0" destOrd="0" presId="urn:microsoft.com/office/officeart/2008/layout/VerticalCurvedList"/>
    <dgm:cxn modelId="{06FF5886-ECD1-480B-8D54-F1743FB9914E}" srcId="{1C5E68D5-63BF-46F8-9B65-CC925040FBA7}" destId="{527836D1-0AB5-4F7D-8F01-CAB5270CC917}" srcOrd="3" destOrd="0" parTransId="{035D807C-2005-4F65-BB86-815405C907C6}" sibTransId="{DE479193-4A21-45CF-9738-4236F730F838}"/>
    <dgm:cxn modelId="{D3080616-85E3-4710-8A7D-4655D7112BA7}" type="presOf" srcId="{03503F85-F2FE-4A6D-A283-8061B0B06525}" destId="{F4AD8DC8-C66E-4D87-97B8-1892F83315C2}" srcOrd="0" destOrd="0" presId="urn:microsoft.com/office/officeart/2008/layout/VerticalCurvedList"/>
    <dgm:cxn modelId="{3E6E4B1D-6867-424C-9268-DFCB29DB5323}" type="presOf" srcId="{33169608-FA67-4374-ACFD-DDA2179B555C}" destId="{B4D6F498-FD14-49AA-BD54-FBD36E599BDD}" srcOrd="0" destOrd="0" presId="urn:microsoft.com/office/officeart/2008/layout/VerticalCurvedList"/>
    <dgm:cxn modelId="{66DCA507-FAB3-4AA4-862D-48F5763FAF2E}" srcId="{1C5E68D5-63BF-46F8-9B65-CC925040FBA7}" destId="{03503F85-F2FE-4A6D-A283-8061B0B06525}" srcOrd="1" destOrd="0" parTransId="{FD229898-F63A-400B-8642-FDD3D3008095}" sibTransId="{294C6317-EF97-4873-96B9-8BCFE748D7EF}"/>
    <dgm:cxn modelId="{631823D7-E776-4A57-A668-D77A34E26DE4}" type="presParOf" srcId="{DEC3C6E1-7D72-4BA5-9E1C-177C42356017}" destId="{8436C652-5CDE-46A4-AD49-8D59A2EFE702}" srcOrd="0" destOrd="0" presId="urn:microsoft.com/office/officeart/2008/layout/VerticalCurvedList"/>
    <dgm:cxn modelId="{62376908-9AE1-4BD7-8DB1-6D72E35FDCE0}" type="presParOf" srcId="{8436C652-5CDE-46A4-AD49-8D59A2EFE702}" destId="{E6A15A7D-886A-4E7E-9614-F903BD13E6A9}" srcOrd="0" destOrd="0" presId="urn:microsoft.com/office/officeart/2008/layout/VerticalCurvedList"/>
    <dgm:cxn modelId="{367AA771-8417-48E2-B527-60F5BCA03609}" type="presParOf" srcId="{E6A15A7D-886A-4E7E-9614-F903BD13E6A9}" destId="{FEBDE5E2-097F-4EAD-BA8F-8B628D7D889C}" srcOrd="0" destOrd="0" presId="urn:microsoft.com/office/officeart/2008/layout/VerticalCurvedList"/>
    <dgm:cxn modelId="{3C2D7104-8EAE-4466-99A4-8DF3258774EA}" type="presParOf" srcId="{E6A15A7D-886A-4E7E-9614-F903BD13E6A9}" destId="{7C62FD57-3246-4169-BAA9-AB28407F4DC0}" srcOrd="1" destOrd="0" presId="urn:microsoft.com/office/officeart/2008/layout/VerticalCurvedList"/>
    <dgm:cxn modelId="{A3EA28DD-27FE-484A-A4B9-953AE18F7447}" type="presParOf" srcId="{E6A15A7D-886A-4E7E-9614-F903BD13E6A9}" destId="{4E6F16C9-8E02-4805-84C5-C3790FE785CF}" srcOrd="2" destOrd="0" presId="urn:microsoft.com/office/officeart/2008/layout/VerticalCurvedList"/>
    <dgm:cxn modelId="{41822D6C-E084-41B7-B95B-AE14399BC77C}" type="presParOf" srcId="{E6A15A7D-886A-4E7E-9614-F903BD13E6A9}" destId="{6D161B45-A469-4BEE-93F4-F37748F8E11E}" srcOrd="3" destOrd="0" presId="urn:microsoft.com/office/officeart/2008/layout/VerticalCurvedList"/>
    <dgm:cxn modelId="{9027CC9E-14B8-4A55-A694-5BB492E74D73}" type="presParOf" srcId="{8436C652-5CDE-46A4-AD49-8D59A2EFE702}" destId="{B4D6F498-FD14-49AA-BD54-FBD36E599BDD}" srcOrd="1" destOrd="0" presId="urn:microsoft.com/office/officeart/2008/layout/VerticalCurvedList"/>
    <dgm:cxn modelId="{466B0BBE-58EF-4F13-9126-975DFAD5C056}" type="presParOf" srcId="{8436C652-5CDE-46A4-AD49-8D59A2EFE702}" destId="{01C466CF-8BD3-4265-9CCA-4AE88F092960}" srcOrd="2" destOrd="0" presId="urn:microsoft.com/office/officeart/2008/layout/VerticalCurvedList"/>
    <dgm:cxn modelId="{A07F816A-AEE7-4F77-B1E2-D0A6F9A28D1D}" type="presParOf" srcId="{01C466CF-8BD3-4265-9CCA-4AE88F092960}" destId="{CB506431-EB39-4D47-9BCF-27F3287AC993}" srcOrd="0" destOrd="0" presId="urn:microsoft.com/office/officeart/2008/layout/VerticalCurvedList"/>
    <dgm:cxn modelId="{ED9D9139-BD17-4F7A-929E-D91E8047CBD3}" type="presParOf" srcId="{8436C652-5CDE-46A4-AD49-8D59A2EFE702}" destId="{F4AD8DC8-C66E-4D87-97B8-1892F83315C2}" srcOrd="3" destOrd="0" presId="urn:microsoft.com/office/officeart/2008/layout/VerticalCurvedList"/>
    <dgm:cxn modelId="{2CFD725D-FFC2-482C-A8A0-9A1C32672238}" type="presParOf" srcId="{8436C652-5CDE-46A4-AD49-8D59A2EFE702}" destId="{7B2AF141-17A9-4EDB-B248-1FEEF378DB77}" srcOrd="4" destOrd="0" presId="urn:microsoft.com/office/officeart/2008/layout/VerticalCurvedList"/>
    <dgm:cxn modelId="{C6BC5D06-36DA-43D0-BFDA-CC2DA3FAD0FD}" type="presParOf" srcId="{7B2AF141-17A9-4EDB-B248-1FEEF378DB77}" destId="{C1E8BB8D-F4EA-4919-A0DD-0D3224AEFD48}" srcOrd="0" destOrd="0" presId="urn:microsoft.com/office/officeart/2008/layout/VerticalCurvedList"/>
    <dgm:cxn modelId="{F43A0251-A14B-4684-B767-EDA1A5FC151D}" type="presParOf" srcId="{8436C652-5CDE-46A4-AD49-8D59A2EFE702}" destId="{E08C6A77-9E22-49A7-BAEB-1831853DCF5F}" srcOrd="5" destOrd="0" presId="urn:microsoft.com/office/officeart/2008/layout/VerticalCurvedList"/>
    <dgm:cxn modelId="{B5BE08D4-CB5E-4984-87DA-B72FB0FA0A22}" type="presParOf" srcId="{8436C652-5CDE-46A4-AD49-8D59A2EFE702}" destId="{EC4C1C47-8BEF-4C5A-B7E6-1EA124CB3852}" srcOrd="6" destOrd="0" presId="urn:microsoft.com/office/officeart/2008/layout/VerticalCurvedList"/>
    <dgm:cxn modelId="{7966385C-F387-46C3-9403-BCBF244D8BE0}" type="presParOf" srcId="{EC4C1C47-8BEF-4C5A-B7E6-1EA124CB3852}" destId="{B7749AD8-F66F-48E3-8F89-95E39C206A26}" srcOrd="0" destOrd="0" presId="urn:microsoft.com/office/officeart/2008/layout/VerticalCurvedList"/>
    <dgm:cxn modelId="{2A4AADD1-C503-412F-A049-A6F2214B13CC}" type="presParOf" srcId="{8436C652-5CDE-46A4-AD49-8D59A2EFE702}" destId="{9356E8A3-DC66-4DE0-A32D-4C68DDA6BB36}" srcOrd="7" destOrd="0" presId="urn:microsoft.com/office/officeart/2008/layout/VerticalCurvedList"/>
    <dgm:cxn modelId="{E5F669CE-355B-4275-A9DE-13CF211064DA}" type="presParOf" srcId="{8436C652-5CDE-46A4-AD49-8D59A2EFE702}" destId="{02967422-3CFA-45D1-A638-0C561BD66CC8}" srcOrd="8" destOrd="0" presId="urn:microsoft.com/office/officeart/2008/layout/VerticalCurvedList"/>
    <dgm:cxn modelId="{AC5FA163-B8F5-40A9-943E-0EA25D1FF596}" type="presParOf" srcId="{02967422-3CFA-45D1-A638-0C561BD66CC8}" destId="{EFE67E87-4DD2-4729-A488-C28EBDCE983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9EA07E-371C-42A2-A97C-B98C453250E4}" type="doc">
      <dgm:prSet loTypeId="urn:microsoft.com/office/officeart/2005/8/layout/gear1" loCatId="cycle" qsTypeId="urn:microsoft.com/office/officeart/2005/8/quickstyle/simple5" qsCatId="simple" csTypeId="urn:microsoft.com/office/officeart/2005/8/colors/colorful3" csCatId="colorful" phldr="1"/>
      <dgm:spPr/>
    </dgm:pt>
    <dgm:pt modelId="{D6FE4710-CA9A-4C0C-B1E2-9F43DA9CD4D9}">
      <dgm:prSet phldrT="[Text]"/>
      <dgm:spPr/>
      <dgm:t>
        <a:bodyPr/>
        <a:lstStyle/>
        <a:p>
          <a:r>
            <a:rPr lang="fa-IR" dirty="0" smtClean="0">
              <a:latin typeface="IranNastaliq" pitchFamily="18" charset="0"/>
              <a:cs typeface="B Titr" pitchFamily="2" charset="-78"/>
            </a:rPr>
            <a:t>انسان ها و سازمان های موفق</a:t>
          </a:r>
          <a:endParaRPr lang="en-US" dirty="0">
            <a:cs typeface="B Titr" pitchFamily="2" charset="-78"/>
          </a:endParaRPr>
        </a:p>
      </dgm:t>
    </dgm:pt>
    <dgm:pt modelId="{04306B5E-BBBF-4F5A-81BA-5AA44EDB4A08}" type="parTrans" cxnId="{81B1EED4-9169-4A23-8C15-07CF6B576D7F}">
      <dgm:prSet/>
      <dgm:spPr/>
      <dgm:t>
        <a:bodyPr/>
        <a:lstStyle/>
        <a:p>
          <a:endParaRPr lang="en-US">
            <a:cs typeface="B Titr" pitchFamily="2" charset="-78"/>
          </a:endParaRPr>
        </a:p>
      </dgm:t>
    </dgm:pt>
    <dgm:pt modelId="{780B6972-F77D-48C2-83C9-0EC5B013F71C}" type="sibTrans" cxnId="{81B1EED4-9169-4A23-8C15-07CF6B576D7F}">
      <dgm:prSet/>
      <dgm:spPr/>
      <dgm:t>
        <a:bodyPr/>
        <a:lstStyle/>
        <a:p>
          <a:endParaRPr lang="en-US">
            <a:cs typeface="B Titr" pitchFamily="2" charset="-78"/>
          </a:endParaRPr>
        </a:p>
      </dgm:t>
    </dgm:pt>
    <dgm:pt modelId="{5250D825-43EE-438A-820A-22DFA5AB2F2F}">
      <dgm:prSet phldrT="[Text]"/>
      <dgm:spPr/>
      <dgm:t>
        <a:bodyPr/>
        <a:lstStyle/>
        <a:p>
          <a:r>
            <a:rPr lang="fa-IR" dirty="0" smtClean="0">
              <a:cs typeface="B Titr" pitchFamily="2" charset="-78"/>
            </a:rPr>
            <a:t>چابکی و چالاکی</a:t>
          </a:r>
          <a:endParaRPr lang="en-US" dirty="0">
            <a:cs typeface="B Titr" pitchFamily="2" charset="-78"/>
          </a:endParaRPr>
        </a:p>
      </dgm:t>
    </dgm:pt>
    <dgm:pt modelId="{C4AE46CC-AAC9-46ED-9DC7-C56BB93755C5}" type="parTrans" cxnId="{00A50F84-8E63-4D21-A18B-F8CE1F7F7D9D}">
      <dgm:prSet/>
      <dgm:spPr/>
      <dgm:t>
        <a:bodyPr/>
        <a:lstStyle/>
        <a:p>
          <a:endParaRPr lang="en-US">
            <a:cs typeface="B Titr" pitchFamily="2" charset="-78"/>
          </a:endParaRPr>
        </a:p>
      </dgm:t>
    </dgm:pt>
    <dgm:pt modelId="{8B33694B-686B-4A6E-8BEA-229E89844993}" type="sibTrans" cxnId="{00A50F84-8E63-4D21-A18B-F8CE1F7F7D9D}">
      <dgm:prSet/>
      <dgm:spPr/>
      <dgm:t>
        <a:bodyPr/>
        <a:lstStyle/>
        <a:p>
          <a:endParaRPr lang="en-US">
            <a:cs typeface="B Titr" pitchFamily="2" charset="-78"/>
          </a:endParaRPr>
        </a:p>
      </dgm:t>
    </dgm:pt>
    <dgm:pt modelId="{2C16AF19-3B2F-4CF4-80FD-B4034FBDD7CA}">
      <dgm:prSet phldrT="[Text]" custT="1"/>
      <dgm:spPr/>
      <dgm:t>
        <a:bodyPr/>
        <a:lstStyle/>
        <a:p>
          <a:r>
            <a:rPr lang="fa-IR" sz="1400" dirty="0" smtClean="0">
              <a:cs typeface="B Titr" pitchFamily="2" charset="-78"/>
            </a:rPr>
            <a:t>تحولات رویدادها فرصت ها و تهدیدها</a:t>
          </a:r>
          <a:endParaRPr lang="en-US" sz="1400" dirty="0">
            <a:cs typeface="B Titr" pitchFamily="2" charset="-78"/>
          </a:endParaRPr>
        </a:p>
      </dgm:t>
    </dgm:pt>
    <dgm:pt modelId="{847195FC-672C-49E1-B6FC-8086BE1B7816}" type="parTrans" cxnId="{44E4299F-3F58-4003-97DE-B8A8A85CC440}">
      <dgm:prSet/>
      <dgm:spPr/>
      <dgm:t>
        <a:bodyPr/>
        <a:lstStyle/>
        <a:p>
          <a:endParaRPr lang="en-US">
            <a:cs typeface="B Titr" pitchFamily="2" charset="-78"/>
          </a:endParaRPr>
        </a:p>
      </dgm:t>
    </dgm:pt>
    <dgm:pt modelId="{538498A8-12C8-48FF-9BBD-A461D260A953}" type="sibTrans" cxnId="{44E4299F-3F58-4003-97DE-B8A8A85CC440}">
      <dgm:prSet/>
      <dgm:spPr/>
      <dgm:t>
        <a:bodyPr/>
        <a:lstStyle/>
        <a:p>
          <a:endParaRPr lang="en-US">
            <a:cs typeface="B Titr" pitchFamily="2" charset="-78"/>
          </a:endParaRPr>
        </a:p>
      </dgm:t>
    </dgm:pt>
    <dgm:pt modelId="{1DD8FC18-651A-4300-814F-81DF67F4AC35}" type="pres">
      <dgm:prSet presAssocID="{359EA07E-371C-42A2-A97C-B98C453250E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F908B3A-9CC5-4388-BF38-4D90349F63F2}" type="pres">
      <dgm:prSet presAssocID="{D6FE4710-CA9A-4C0C-B1E2-9F43DA9CD4D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CE934-6C05-4A55-91B5-0C06BBCC863E}" type="pres">
      <dgm:prSet presAssocID="{D6FE4710-CA9A-4C0C-B1E2-9F43DA9CD4D9}" presName="gear1srcNode" presStyleLbl="node1" presStyleIdx="0" presStyleCnt="3"/>
      <dgm:spPr/>
      <dgm:t>
        <a:bodyPr/>
        <a:lstStyle/>
        <a:p>
          <a:endParaRPr lang="en-US"/>
        </a:p>
      </dgm:t>
    </dgm:pt>
    <dgm:pt modelId="{3BE9F9EC-FEE2-4D18-8BA4-AF45E5712A06}" type="pres">
      <dgm:prSet presAssocID="{D6FE4710-CA9A-4C0C-B1E2-9F43DA9CD4D9}" presName="gear1dstNode" presStyleLbl="node1" presStyleIdx="0" presStyleCnt="3"/>
      <dgm:spPr/>
      <dgm:t>
        <a:bodyPr/>
        <a:lstStyle/>
        <a:p>
          <a:endParaRPr lang="en-US"/>
        </a:p>
      </dgm:t>
    </dgm:pt>
    <dgm:pt modelId="{D4E79B1E-6524-4C85-8B9C-4DC657C22CB5}" type="pres">
      <dgm:prSet presAssocID="{2C16AF19-3B2F-4CF4-80FD-B4034FBDD7C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24EA5F-26F1-4FBD-B599-3E2DDB62972D}" type="pres">
      <dgm:prSet presAssocID="{2C16AF19-3B2F-4CF4-80FD-B4034FBDD7CA}" presName="gear2srcNode" presStyleLbl="node1" presStyleIdx="1" presStyleCnt="3"/>
      <dgm:spPr/>
      <dgm:t>
        <a:bodyPr/>
        <a:lstStyle/>
        <a:p>
          <a:endParaRPr lang="en-US"/>
        </a:p>
      </dgm:t>
    </dgm:pt>
    <dgm:pt modelId="{9F75E0D4-119F-4AAE-ACDF-A1216C12CF54}" type="pres">
      <dgm:prSet presAssocID="{2C16AF19-3B2F-4CF4-80FD-B4034FBDD7CA}" presName="gear2dstNode" presStyleLbl="node1" presStyleIdx="1" presStyleCnt="3"/>
      <dgm:spPr/>
      <dgm:t>
        <a:bodyPr/>
        <a:lstStyle/>
        <a:p>
          <a:endParaRPr lang="en-US"/>
        </a:p>
      </dgm:t>
    </dgm:pt>
    <dgm:pt modelId="{491CFCD4-0CE5-47C2-87B1-1DFA6089E1BF}" type="pres">
      <dgm:prSet presAssocID="{5250D825-43EE-438A-820A-22DFA5AB2F2F}" presName="gear3" presStyleLbl="node1" presStyleIdx="2" presStyleCnt="3"/>
      <dgm:spPr/>
      <dgm:t>
        <a:bodyPr/>
        <a:lstStyle/>
        <a:p>
          <a:endParaRPr lang="en-US"/>
        </a:p>
      </dgm:t>
    </dgm:pt>
    <dgm:pt modelId="{17C23D93-2968-4DE2-93E3-9E7F91B0484E}" type="pres">
      <dgm:prSet presAssocID="{5250D825-43EE-438A-820A-22DFA5AB2F2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3C9DAB-9CB1-4D14-B909-EEECC5A86988}" type="pres">
      <dgm:prSet presAssocID="{5250D825-43EE-438A-820A-22DFA5AB2F2F}" presName="gear3srcNode" presStyleLbl="node1" presStyleIdx="2" presStyleCnt="3"/>
      <dgm:spPr/>
      <dgm:t>
        <a:bodyPr/>
        <a:lstStyle/>
        <a:p>
          <a:endParaRPr lang="en-US"/>
        </a:p>
      </dgm:t>
    </dgm:pt>
    <dgm:pt modelId="{52DA6871-AA6D-45DD-9499-FEC2D382BB3A}" type="pres">
      <dgm:prSet presAssocID="{5250D825-43EE-438A-820A-22DFA5AB2F2F}" presName="gear3dstNode" presStyleLbl="node1" presStyleIdx="2" presStyleCnt="3"/>
      <dgm:spPr/>
      <dgm:t>
        <a:bodyPr/>
        <a:lstStyle/>
        <a:p>
          <a:endParaRPr lang="en-US"/>
        </a:p>
      </dgm:t>
    </dgm:pt>
    <dgm:pt modelId="{1206535F-8DAB-42BF-A664-5A6ED3EAA64D}" type="pres">
      <dgm:prSet presAssocID="{780B6972-F77D-48C2-83C9-0EC5B013F71C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195ADA07-7457-47A2-9B5D-F16D8F5042FB}" type="pres">
      <dgm:prSet presAssocID="{538498A8-12C8-48FF-9BBD-A461D260A953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B0294D42-C774-4122-B1F5-3C175655FCFA}" type="pres">
      <dgm:prSet presAssocID="{8B33694B-686B-4A6E-8BEA-229E89844993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EE8341D-8FB5-4235-9554-C53C37CE1AA4}" type="presOf" srcId="{2C16AF19-3B2F-4CF4-80FD-B4034FBDD7CA}" destId="{5524EA5F-26F1-4FBD-B599-3E2DDB62972D}" srcOrd="1" destOrd="0" presId="urn:microsoft.com/office/officeart/2005/8/layout/gear1"/>
    <dgm:cxn modelId="{C345F1E7-3AE2-4CE7-AF13-C9BA204F33DB}" type="presOf" srcId="{5250D825-43EE-438A-820A-22DFA5AB2F2F}" destId="{491CFCD4-0CE5-47C2-87B1-1DFA6089E1BF}" srcOrd="0" destOrd="0" presId="urn:microsoft.com/office/officeart/2005/8/layout/gear1"/>
    <dgm:cxn modelId="{81B1EED4-9169-4A23-8C15-07CF6B576D7F}" srcId="{359EA07E-371C-42A2-A97C-B98C453250E4}" destId="{D6FE4710-CA9A-4C0C-B1E2-9F43DA9CD4D9}" srcOrd="0" destOrd="0" parTransId="{04306B5E-BBBF-4F5A-81BA-5AA44EDB4A08}" sibTransId="{780B6972-F77D-48C2-83C9-0EC5B013F71C}"/>
    <dgm:cxn modelId="{44E4299F-3F58-4003-97DE-B8A8A85CC440}" srcId="{359EA07E-371C-42A2-A97C-B98C453250E4}" destId="{2C16AF19-3B2F-4CF4-80FD-B4034FBDD7CA}" srcOrd="1" destOrd="0" parTransId="{847195FC-672C-49E1-B6FC-8086BE1B7816}" sibTransId="{538498A8-12C8-48FF-9BBD-A461D260A953}"/>
    <dgm:cxn modelId="{94AD557A-DA26-44B2-8A45-D31308A00B23}" type="presOf" srcId="{5250D825-43EE-438A-820A-22DFA5AB2F2F}" destId="{52DA6871-AA6D-45DD-9499-FEC2D382BB3A}" srcOrd="3" destOrd="0" presId="urn:microsoft.com/office/officeart/2005/8/layout/gear1"/>
    <dgm:cxn modelId="{99697BD3-E12D-4FDE-9636-0E23D9E080A8}" type="presOf" srcId="{D6FE4710-CA9A-4C0C-B1E2-9F43DA9CD4D9}" destId="{3BE9F9EC-FEE2-4D18-8BA4-AF45E5712A06}" srcOrd="2" destOrd="0" presId="urn:microsoft.com/office/officeart/2005/8/layout/gear1"/>
    <dgm:cxn modelId="{3222F95F-BDA0-4C6C-9F94-0D171275312C}" type="presOf" srcId="{538498A8-12C8-48FF-9BBD-A461D260A953}" destId="{195ADA07-7457-47A2-9B5D-F16D8F5042FB}" srcOrd="0" destOrd="0" presId="urn:microsoft.com/office/officeart/2005/8/layout/gear1"/>
    <dgm:cxn modelId="{047A61EA-B360-4449-B737-9DA426F901EB}" type="presOf" srcId="{359EA07E-371C-42A2-A97C-B98C453250E4}" destId="{1DD8FC18-651A-4300-814F-81DF67F4AC35}" srcOrd="0" destOrd="0" presId="urn:microsoft.com/office/officeart/2005/8/layout/gear1"/>
    <dgm:cxn modelId="{29BE3E3C-7730-4590-94E5-BCF33BD915C5}" type="presOf" srcId="{2C16AF19-3B2F-4CF4-80FD-B4034FBDD7CA}" destId="{D4E79B1E-6524-4C85-8B9C-4DC657C22CB5}" srcOrd="0" destOrd="0" presId="urn:microsoft.com/office/officeart/2005/8/layout/gear1"/>
    <dgm:cxn modelId="{98358B95-C95D-418F-AAFC-0C01C8C374E9}" type="presOf" srcId="{8B33694B-686B-4A6E-8BEA-229E89844993}" destId="{B0294D42-C774-4122-B1F5-3C175655FCFA}" srcOrd="0" destOrd="0" presId="urn:microsoft.com/office/officeart/2005/8/layout/gear1"/>
    <dgm:cxn modelId="{00A50F84-8E63-4D21-A18B-F8CE1F7F7D9D}" srcId="{359EA07E-371C-42A2-A97C-B98C453250E4}" destId="{5250D825-43EE-438A-820A-22DFA5AB2F2F}" srcOrd="2" destOrd="0" parTransId="{C4AE46CC-AAC9-46ED-9DC7-C56BB93755C5}" sibTransId="{8B33694B-686B-4A6E-8BEA-229E89844993}"/>
    <dgm:cxn modelId="{239D7358-3E0B-4292-A287-9DDC2EE811E2}" type="presOf" srcId="{D6FE4710-CA9A-4C0C-B1E2-9F43DA9CD4D9}" destId="{058CE934-6C05-4A55-91B5-0C06BBCC863E}" srcOrd="1" destOrd="0" presId="urn:microsoft.com/office/officeart/2005/8/layout/gear1"/>
    <dgm:cxn modelId="{CFE49789-8046-4790-B48A-5C62C2F98DC6}" type="presOf" srcId="{2C16AF19-3B2F-4CF4-80FD-B4034FBDD7CA}" destId="{9F75E0D4-119F-4AAE-ACDF-A1216C12CF54}" srcOrd="2" destOrd="0" presId="urn:microsoft.com/office/officeart/2005/8/layout/gear1"/>
    <dgm:cxn modelId="{8E20719A-C576-4678-A93C-617BED0F8E5E}" type="presOf" srcId="{5250D825-43EE-438A-820A-22DFA5AB2F2F}" destId="{17C23D93-2968-4DE2-93E3-9E7F91B0484E}" srcOrd="1" destOrd="0" presId="urn:microsoft.com/office/officeart/2005/8/layout/gear1"/>
    <dgm:cxn modelId="{FF1FA98E-A527-4D8B-9649-2C1056F23F04}" type="presOf" srcId="{D6FE4710-CA9A-4C0C-B1E2-9F43DA9CD4D9}" destId="{8F908B3A-9CC5-4388-BF38-4D90349F63F2}" srcOrd="0" destOrd="0" presId="urn:microsoft.com/office/officeart/2005/8/layout/gear1"/>
    <dgm:cxn modelId="{7041D84B-0DD1-4B3D-B835-BB36B9513D8B}" type="presOf" srcId="{5250D825-43EE-438A-820A-22DFA5AB2F2F}" destId="{063C9DAB-9CB1-4D14-B909-EEECC5A86988}" srcOrd="2" destOrd="0" presId="urn:microsoft.com/office/officeart/2005/8/layout/gear1"/>
    <dgm:cxn modelId="{0581890A-3BE8-4665-8278-1D9F386F9421}" type="presOf" srcId="{780B6972-F77D-48C2-83C9-0EC5B013F71C}" destId="{1206535F-8DAB-42BF-A664-5A6ED3EAA64D}" srcOrd="0" destOrd="0" presId="urn:microsoft.com/office/officeart/2005/8/layout/gear1"/>
    <dgm:cxn modelId="{23347748-3FB7-4EA9-9E48-C251E8CB8714}" type="presParOf" srcId="{1DD8FC18-651A-4300-814F-81DF67F4AC35}" destId="{8F908B3A-9CC5-4388-BF38-4D90349F63F2}" srcOrd="0" destOrd="0" presId="urn:microsoft.com/office/officeart/2005/8/layout/gear1"/>
    <dgm:cxn modelId="{8C6180E6-26AC-4FE9-BFFF-6187867CC591}" type="presParOf" srcId="{1DD8FC18-651A-4300-814F-81DF67F4AC35}" destId="{058CE934-6C05-4A55-91B5-0C06BBCC863E}" srcOrd="1" destOrd="0" presId="urn:microsoft.com/office/officeart/2005/8/layout/gear1"/>
    <dgm:cxn modelId="{5D832CC5-72C2-40B9-BEF2-678B0D1C2901}" type="presParOf" srcId="{1DD8FC18-651A-4300-814F-81DF67F4AC35}" destId="{3BE9F9EC-FEE2-4D18-8BA4-AF45E5712A06}" srcOrd="2" destOrd="0" presId="urn:microsoft.com/office/officeart/2005/8/layout/gear1"/>
    <dgm:cxn modelId="{A83B53EC-E033-4935-AD0C-BD06853BF706}" type="presParOf" srcId="{1DD8FC18-651A-4300-814F-81DF67F4AC35}" destId="{D4E79B1E-6524-4C85-8B9C-4DC657C22CB5}" srcOrd="3" destOrd="0" presId="urn:microsoft.com/office/officeart/2005/8/layout/gear1"/>
    <dgm:cxn modelId="{7D089867-8E1C-4BF1-B614-EDF11D4C64A4}" type="presParOf" srcId="{1DD8FC18-651A-4300-814F-81DF67F4AC35}" destId="{5524EA5F-26F1-4FBD-B599-3E2DDB62972D}" srcOrd="4" destOrd="0" presId="urn:microsoft.com/office/officeart/2005/8/layout/gear1"/>
    <dgm:cxn modelId="{78F0D0BC-97C2-4D27-AD28-5FDAB8D11AEB}" type="presParOf" srcId="{1DD8FC18-651A-4300-814F-81DF67F4AC35}" destId="{9F75E0D4-119F-4AAE-ACDF-A1216C12CF54}" srcOrd="5" destOrd="0" presId="urn:microsoft.com/office/officeart/2005/8/layout/gear1"/>
    <dgm:cxn modelId="{96A15765-5A56-489C-B40F-8569026E571E}" type="presParOf" srcId="{1DD8FC18-651A-4300-814F-81DF67F4AC35}" destId="{491CFCD4-0CE5-47C2-87B1-1DFA6089E1BF}" srcOrd="6" destOrd="0" presId="urn:microsoft.com/office/officeart/2005/8/layout/gear1"/>
    <dgm:cxn modelId="{A18427B6-45B5-4C78-B316-214423B892E2}" type="presParOf" srcId="{1DD8FC18-651A-4300-814F-81DF67F4AC35}" destId="{17C23D93-2968-4DE2-93E3-9E7F91B0484E}" srcOrd="7" destOrd="0" presId="urn:microsoft.com/office/officeart/2005/8/layout/gear1"/>
    <dgm:cxn modelId="{C5091998-AF1B-43CA-B0FF-7B825674443A}" type="presParOf" srcId="{1DD8FC18-651A-4300-814F-81DF67F4AC35}" destId="{063C9DAB-9CB1-4D14-B909-EEECC5A86988}" srcOrd="8" destOrd="0" presId="urn:microsoft.com/office/officeart/2005/8/layout/gear1"/>
    <dgm:cxn modelId="{1734B0DB-5DF5-45C3-81B4-C6DBD75E032C}" type="presParOf" srcId="{1DD8FC18-651A-4300-814F-81DF67F4AC35}" destId="{52DA6871-AA6D-45DD-9499-FEC2D382BB3A}" srcOrd="9" destOrd="0" presId="urn:microsoft.com/office/officeart/2005/8/layout/gear1"/>
    <dgm:cxn modelId="{4DDF8EC0-6AF8-460F-A23B-ED9D4F88C580}" type="presParOf" srcId="{1DD8FC18-651A-4300-814F-81DF67F4AC35}" destId="{1206535F-8DAB-42BF-A664-5A6ED3EAA64D}" srcOrd="10" destOrd="0" presId="urn:microsoft.com/office/officeart/2005/8/layout/gear1"/>
    <dgm:cxn modelId="{ACE818A3-6EE9-47D7-B3D5-2264882FD513}" type="presParOf" srcId="{1DD8FC18-651A-4300-814F-81DF67F4AC35}" destId="{195ADA07-7457-47A2-9B5D-F16D8F5042FB}" srcOrd="11" destOrd="0" presId="urn:microsoft.com/office/officeart/2005/8/layout/gear1"/>
    <dgm:cxn modelId="{4FA2E583-C94D-4364-BA18-FEE0DAFBA1B2}" type="presParOf" srcId="{1DD8FC18-651A-4300-814F-81DF67F4AC35}" destId="{B0294D42-C774-4122-B1F5-3C175655FCF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E8A0FD-B239-470B-BF9F-89F1422C2699}" type="doc">
      <dgm:prSet loTypeId="urn:microsoft.com/office/officeart/2005/8/layout/hList6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0FE0B7D-3A45-47B9-94A3-1CC892BBD461}">
      <dgm:prSet phldrT="[Text]" custT="1"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fa-I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itchFamily="2" charset="-78"/>
            </a:rPr>
            <a:t>موفقیت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itchFamily="2" charset="-78"/>
          </a:endParaRPr>
        </a:p>
      </dgm:t>
    </dgm:pt>
    <dgm:pt modelId="{FCF954E2-5C53-4488-ADBF-6D9A7FCFF453}" type="parTrans" cxnId="{53506B6F-0D0B-4ED5-928A-5B7B4DB7DFDB}">
      <dgm:prSet/>
      <dgm:spPr/>
      <dgm:t>
        <a:bodyPr/>
        <a:lstStyle/>
        <a:p>
          <a:endParaRPr lang="en-US">
            <a:cs typeface="B Roya" pitchFamily="2" charset="-78"/>
          </a:endParaRPr>
        </a:p>
      </dgm:t>
    </dgm:pt>
    <dgm:pt modelId="{F72725A4-4AD9-4C0C-A6A8-A9452D69F03E}" type="sibTrans" cxnId="{53506B6F-0D0B-4ED5-928A-5B7B4DB7DFDB}">
      <dgm:prSet/>
      <dgm:spPr/>
      <dgm:t>
        <a:bodyPr/>
        <a:lstStyle/>
        <a:p>
          <a:endParaRPr lang="en-US">
            <a:cs typeface="B Roya" pitchFamily="2" charset="-78"/>
          </a:endParaRPr>
        </a:p>
      </dgm:t>
    </dgm:pt>
    <dgm:pt modelId="{DC0FDD10-32A0-423A-A2C4-72BA530CB9B4}">
      <dgm:prSet phldrT="[Text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fa-I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itchFamily="2" charset="-78"/>
            </a:rPr>
            <a:t>چابک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itchFamily="2" charset="-78"/>
          </a:endParaRPr>
        </a:p>
      </dgm:t>
    </dgm:pt>
    <dgm:pt modelId="{105CD638-9089-4EFD-9032-B2C7CA96B2FC}" type="parTrans" cxnId="{3CC4C076-BD21-4FA1-8213-971757EAA323}">
      <dgm:prSet/>
      <dgm:spPr/>
      <dgm:t>
        <a:bodyPr/>
        <a:lstStyle/>
        <a:p>
          <a:endParaRPr lang="en-US">
            <a:cs typeface="B Roya" pitchFamily="2" charset="-78"/>
          </a:endParaRPr>
        </a:p>
      </dgm:t>
    </dgm:pt>
    <dgm:pt modelId="{5DD6BA10-1A61-4784-AA00-5159902730F1}" type="sibTrans" cxnId="{3CC4C076-BD21-4FA1-8213-971757EAA323}">
      <dgm:prSet/>
      <dgm:spPr/>
      <dgm:t>
        <a:bodyPr/>
        <a:lstStyle/>
        <a:p>
          <a:endParaRPr lang="en-US">
            <a:cs typeface="B Roya" pitchFamily="2" charset="-78"/>
          </a:endParaRPr>
        </a:p>
      </dgm:t>
    </dgm:pt>
    <dgm:pt modelId="{0D3C7E37-17E9-47AB-9E48-EEC71F43D03F}">
      <dgm:prSet phldrT="[Text]" custT="1"/>
      <dgm:spPr>
        <a:solidFill>
          <a:srgbClr val="0070C0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fa-I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itchFamily="2" charset="-78"/>
            </a:rPr>
            <a:t>چابکی پیش نیاز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itchFamily="2" charset="-78"/>
          </a:endParaRPr>
        </a:p>
      </dgm:t>
    </dgm:pt>
    <dgm:pt modelId="{DC39AA5B-5EB3-4AE2-AAAD-A80787B6AE9D}" type="parTrans" cxnId="{88C26C35-178D-4767-823B-71DEFFFD56F0}">
      <dgm:prSet/>
      <dgm:spPr/>
      <dgm:t>
        <a:bodyPr/>
        <a:lstStyle/>
        <a:p>
          <a:endParaRPr lang="en-US">
            <a:cs typeface="B Roya" pitchFamily="2" charset="-78"/>
          </a:endParaRPr>
        </a:p>
      </dgm:t>
    </dgm:pt>
    <dgm:pt modelId="{53FD94F0-2AC0-4B78-AC19-234CF8A5C64D}" type="sibTrans" cxnId="{88C26C35-178D-4767-823B-71DEFFFD56F0}">
      <dgm:prSet/>
      <dgm:spPr/>
      <dgm:t>
        <a:bodyPr/>
        <a:lstStyle/>
        <a:p>
          <a:endParaRPr lang="en-US">
            <a:cs typeface="B Roya" pitchFamily="2" charset="-78"/>
          </a:endParaRPr>
        </a:p>
      </dgm:t>
    </dgm:pt>
    <dgm:pt modelId="{CE5E421B-4D50-41F6-B582-98B8F60817BE}">
      <dgm:prSet phldrT="[Text]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fa-IR" sz="2000" dirty="0" smtClean="0">
              <a:cs typeface="B Roya" pitchFamily="2" charset="-78"/>
            </a:rPr>
            <a:t>زودتر</a:t>
          </a:r>
          <a:endParaRPr lang="en-US" sz="2000" dirty="0">
            <a:cs typeface="B Roya" pitchFamily="2" charset="-78"/>
          </a:endParaRPr>
        </a:p>
      </dgm:t>
    </dgm:pt>
    <dgm:pt modelId="{D31A3F3A-4454-4C1F-8ABE-9F747341FF59}" type="parTrans" cxnId="{FC406FB5-FA11-4775-A6AC-5B4B931462BB}">
      <dgm:prSet/>
      <dgm:spPr/>
      <dgm:t>
        <a:bodyPr/>
        <a:lstStyle/>
        <a:p>
          <a:endParaRPr lang="en-US">
            <a:cs typeface="B Roya" pitchFamily="2" charset="-78"/>
          </a:endParaRPr>
        </a:p>
      </dgm:t>
    </dgm:pt>
    <dgm:pt modelId="{F2F49601-DC6F-44AA-B56C-17A2564E12AE}" type="sibTrans" cxnId="{FC406FB5-FA11-4775-A6AC-5B4B931462BB}">
      <dgm:prSet/>
      <dgm:spPr/>
      <dgm:t>
        <a:bodyPr/>
        <a:lstStyle/>
        <a:p>
          <a:endParaRPr lang="en-US">
            <a:cs typeface="B Roya" pitchFamily="2" charset="-78"/>
          </a:endParaRPr>
        </a:p>
      </dgm:t>
    </dgm:pt>
    <dgm:pt modelId="{CCE8F761-8552-4BBF-8114-6EF456D0435C}">
      <dgm:prSet phldrT="[Text]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fa-IR" sz="2000" dirty="0" smtClean="0">
              <a:cs typeface="B Roya" pitchFamily="2" charset="-78"/>
            </a:rPr>
            <a:t>تندتر</a:t>
          </a:r>
          <a:endParaRPr lang="en-US" sz="2000" dirty="0">
            <a:cs typeface="B Roya" pitchFamily="2" charset="-78"/>
          </a:endParaRPr>
        </a:p>
      </dgm:t>
    </dgm:pt>
    <dgm:pt modelId="{6C1683C6-F3AF-4F9A-89C9-0344B1188900}" type="parTrans" cxnId="{308326F0-76E1-4BAE-A9A6-40B7563C771A}">
      <dgm:prSet/>
      <dgm:spPr/>
      <dgm:t>
        <a:bodyPr/>
        <a:lstStyle/>
        <a:p>
          <a:endParaRPr lang="en-US">
            <a:cs typeface="B Roya" pitchFamily="2" charset="-78"/>
          </a:endParaRPr>
        </a:p>
      </dgm:t>
    </dgm:pt>
    <dgm:pt modelId="{467522BC-2A61-4110-8E34-491042DB5BE5}" type="sibTrans" cxnId="{308326F0-76E1-4BAE-A9A6-40B7563C771A}">
      <dgm:prSet/>
      <dgm:spPr/>
      <dgm:t>
        <a:bodyPr/>
        <a:lstStyle/>
        <a:p>
          <a:endParaRPr lang="en-US">
            <a:cs typeface="B Roya" pitchFamily="2" charset="-78"/>
          </a:endParaRPr>
        </a:p>
      </dgm:t>
    </dgm:pt>
    <dgm:pt modelId="{80FF7C81-8A3A-4B69-B571-0479A764CAD4}">
      <dgm:prSet phldrT="[Text]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fa-IR" sz="2000" dirty="0" smtClean="0">
              <a:cs typeface="B Roya" pitchFamily="2" charset="-78"/>
            </a:rPr>
            <a:t>بیشتر</a:t>
          </a:r>
          <a:endParaRPr lang="en-US" sz="2000" dirty="0">
            <a:cs typeface="B Roya" pitchFamily="2" charset="-78"/>
          </a:endParaRPr>
        </a:p>
      </dgm:t>
    </dgm:pt>
    <dgm:pt modelId="{6DEC467C-5FAF-4A64-B0C3-D7F52C6A91AC}" type="parTrans" cxnId="{5E2A757B-DB1D-4D48-996A-0D17860A46A4}">
      <dgm:prSet/>
      <dgm:spPr/>
      <dgm:t>
        <a:bodyPr/>
        <a:lstStyle/>
        <a:p>
          <a:endParaRPr lang="en-US">
            <a:cs typeface="B Roya" pitchFamily="2" charset="-78"/>
          </a:endParaRPr>
        </a:p>
      </dgm:t>
    </dgm:pt>
    <dgm:pt modelId="{B1D1850B-07ED-4248-AFAA-F0E64C7F631F}" type="sibTrans" cxnId="{5E2A757B-DB1D-4D48-996A-0D17860A46A4}">
      <dgm:prSet/>
      <dgm:spPr/>
      <dgm:t>
        <a:bodyPr/>
        <a:lstStyle/>
        <a:p>
          <a:endParaRPr lang="en-US">
            <a:cs typeface="B Roya" pitchFamily="2" charset="-78"/>
          </a:endParaRPr>
        </a:p>
      </dgm:t>
    </dgm:pt>
    <dgm:pt modelId="{C405D736-DC3F-4127-B737-21C239E1DEC3}">
      <dgm:prSet phldrT="[Text]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fa-IR" sz="2000" dirty="0" smtClean="0">
              <a:cs typeface="B Roya" pitchFamily="2" charset="-78"/>
            </a:rPr>
            <a:t>همگرا وسازگار با فرصتها و پیشرفت ها</a:t>
          </a:r>
          <a:endParaRPr lang="en-US" sz="2000" dirty="0">
            <a:cs typeface="B Roya" pitchFamily="2" charset="-78"/>
          </a:endParaRPr>
        </a:p>
      </dgm:t>
    </dgm:pt>
    <dgm:pt modelId="{109879A6-B101-4385-876F-A1ECA6B0F357}" type="parTrans" cxnId="{5F940BC8-AB4C-4D06-B1F7-24B8EE139323}">
      <dgm:prSet/>
      <dgm:spPr/>
      <dgm:t>
        <a:bodyPr/>
        <a:lstStyle/>
        <a:p>
          <a:endParaRPr lang="en-US">
            <a:cs typeface="B Roya" pitchFamily="2" charset="-78"/>
          </a:endParaRPr>
        </a:p>
      </dgm:t>
    </dgm:pt>
    <dgm:pt modelId="{81BE040E-9D2F-4E83-B091-0DFB9B21AE14}" type="sibTrans" cxnId="{5F940BC8-AB4C-4D06-B1F7-24B8EE139323}">
      <dgm:prSet/>
      <dgm:spPr/>
      <dgm:t>
        <a:bodyPr/>
        <a:lstStyle/>
        <a:p>
          <a:endParaRPr lang="en-US">
            <a:cs typeface="B Roya" pitchFamily="2" charset="-78"/>
          </a:endParaRPr>
        </a:p>
      </dgm:t>
    </dgm:pt>
    <dgm:pt modelId="{5C43F2BE-E3D8-41A7-8BC2-DD8FD22DBDCB}">
      <dgm:prSet phldrT="[Text]"/>
      <dgm:spPr>
        <a:solidFill>
          <a:srgbClr val="0070C0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fa-IR" sz="2400" dirty="0" smtClean="0">
              <a:cs typeface="B Roya" pitchFamily="2" charset="-78"/>
            </a:rPr>
            <a:t>سازگاری</a:t>
          </a:r>
          <a:endParaRPr lang="en-US" sz="2400" dirty="0">
            <a:cs typeface="B Roya" pitchFamily="2" charset="-78"/>
          </a:endParaRPr>
        </a:p>
      </dgm:t>
    </dgm:pt>
    <dgm:pt modelId="{A915BC19-0E52-49B6-A27E-A907D5D1DDDD}" type="parTrans" cxnId="{80884A25-A656-4870-B95B-1A038B326592}">
      <dgm:prSet/>
      <dgm:spPr/>
      <dgm:t>
        <a:bodyPr/>
        <a:lstStyle/>
        <a:p>
          <a:endParaRPr lang="en-US">
            <a:cs typeface="B Roya" pitchFamily="2" charset="-78"/>
          </a:endParaRPr>
        </a:p>
      </dgm:t>
    </dgm:pt>
    <dgm:pt modelId="{2F4239C6-0361-4EB5-962A-CD654190A365}" type="sibTrans" cxnId="{80884A25-A656-4870-B95B-1A038B326592}">
      <dgm:prSet/>
      <dgm:spPr/>
      <dgm:t>
        <a:bodyPr/>
        <a:lstStyle/>
        <a:p>
          <a:endParaRPr lang="en-US">
            <a:cs typeface="B Roya" pitchFamily="2" charset="-78"/>
          </a:endParaRPr>
        </a:p>
      </dgm:t>
    </dgm:pt>
    <dgm:pt modelId="{EDE27904-0B82-47B7-A786-F19539DC6080}">
      <dgm:prSet phldrT="[Text]"/>
      <dgm:spPr>
        <a:solidFill>
          <a:srgbClr val="0070C0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fa-IR" sz="2400" dirty="0" smtClean="0">
              <a:cs typeface="B Roya" pitchFamily="2" charset="-78"/>
            </a:rPr>
            <a:t>ماندگاری</a:t>
          </a:r>
          <a:endParaRPr lang="en-US" sz="2400" dirty="0">
            <a:cs typeface="B Roya" pitchFamily="2" charset="-78"/>
          </a:endParaRPr>
        </a:p>
      </dgm:t>
    </dgm:pt>
    <dgm:pt modelId="{6A88B3C0-BC1E-4CB8-8B43-0F08143866FF}" type="parTrans" cxnId="{DAF39E04-E2AF-4217-BD29-27537DBCCDAE}">
      <dgm:prSet/>
      <dgm:spPr/>
      <dgm:t>
        <a:bodyPr/>
        <a:lstStyle/>
        <a:p>
          <a:endParaRPr lang="en-US">
            <a:cs typeface="B Roya" pitchFamily="2" charset="-78"/>
          </a:endParaRPr>
        </a:p>
      </dgm:t>
    </dgm:pt>
    <dgm:pt modelId="{29C729C8-849C-4B9A-A885-056BA9CDB372}" type="sibTrans" cxnId="{DAF39E04-E2AF-4217-BD29-27537DBCCDAE}">
      <dgm:prSet/>
      <dgm:spPr/>
      <dgm:t>
        <a:bodyPr/>
        <a:lstStyle/>
        <a:p>
          <a:endParaRPr lang="en-US">
            <a:cs typeface="B Roya" pitchFamily="2" charset="-78"/>
          </a:endParaRPr>
        </a:p>
      </dgm:t>
    </dgm:pt>
    <dgm:pt modelId="{85477F49-9FC0-44A0-8EEC-C9DEAA31CBDA}">
      <dgm:prSet phldrT="[Text]"/>
      <dgm:spPr>
        <a:solidFill>
          <a:srgbClr val="0070C0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fa-IR" sz="2400" dirty="0" smtClean="0">
              <a:cs typeface="B Roya" pitchFamily="2" charset="-78"/>
            </a:rPr>
            <a:t>رشد و توسعه</a:t>
          </a:r>
          <a:endParaRPr lang="en-US" sz="2400" dirty="0">
            <a:cs typeface="B Roya" pitchFamily="2" charset="-78"/>
          </a:endParaRPr>
        </a:p>
      </dgm:t>
    </dgm:pt>
    <dgm:pt modelId="{F46236E8-56F9-4CB5-9C12-D349DF47A3A3}" type="parTrans" cxnId="{DC32CC27-832A-4BF3-B0C1-477A6CE7E78B}">
      <dgm:prSet/>
      <dgm:spPr/>
      <dgm:t>
        <a:bodyPr/>
        <a:lstStyle/>
        <a:p>
          <a:endParaRPr lang="en-US">
            <a:cs typeface="B Roya" pitchFamily="2" charset="-78"/>
          </a:endParaRPr>
        </a:p>
      </dgm:t>
    </dgm:pt>
    <dgm:pt modelId="{CE1112D5-E718-412B-BC10-C1CD29E3E6AF}" type="sibTrans" cxnId="{DC32CC27-832A-4BF3-B0C1-477A6CE7E78B}">
      <dgm:prSet/>
      <dgm:spPr/>
      <dgm:t>
        <a:bodyPr/>
        <a:lstStyle/>
        <a:p>
          <a:endParaRPr lang="en-US">
            <a:cs typeface="B Roya" pitchFamily="2" charset="-78"/>
          </a:endParaRPr>
        </a:p>
      </dgm:t>
    </dgm:pt>
    <dgm:pt modelId="{9E9EB822-CDE3-49DA-B09A-D34EA9254858}">
      <dgm:prSet phldrT="[Text]"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fa-IR" sz="2000" b="0" dirty="0" smtClean="0">
              <a:cs typeface="B Roya" pitchFamily="2" charset="-78"/>
            </a:rPr>
            <a:t>پیوند چابکی  وهوشمندی </a:t>
          </a:r>
          <a:endParaRPr lang="en-US" sz="2000" b="0" dirty="0">
            <a:cs typeface="B Roya" pitchFamily="2" charset="-78"/>
          </a:endParaRPr>
        </a:p>
      </dgm:t>
    </dgm:pt>
    <dgm:pt modelId="{F36E38E7-A866-4A93-B69B-B8DC4A104B29}" type="parTrans" cxnId="{8C3F8E3B-2DF0-4966-9FC0-05298ABCFBFB}">
      <dgm:prSet/>
      <dgm:spPr/>
      <dgm:t>
        <a:bodyPr/>
        <a:lstStyle/>
        <a:p>
          <a:endParaRPr lang="en-US"/>
        </a:p>
      </dgm:t>
    </dgm:pt>
    <dgm:pt modelId="{88CC2DC1-2CD3-43CA-8544-27C85B865EF4}" type="sibTrans" cxnId="{8C3F8E3B-2DF0-4966-9FC0-05298ABCFBFB}">
      <dgm:prSet/>
      <dgm:spPr/>
      <dgm:t>
        <a:bodyPr/>
        <a:lstStyle/>
        <a:p>
          <a:endParaRPr lang="en-US"/>
        </a:p>
      </dgm:t>
    </dgm:pt>
    <dgm:pt modelId="{9C84125C-57D0-4B43-B0DD-3595552769D2}">
      <dgm:prSet phldrT="[Text]"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fa-IR" sz="2000" dirty="0" smtClean="0">
              <a:cs typeface="B Roya" pitchFamily="2" charset="-78"/>
            </a:rPr>
            <a:t>برای رقابت</a:t>
          </a:r>
          <a:endParaRPr lang="en-US" sz="2000" dirty="0">
            <a:cs typeface="B Roya" pitchFamily="2" charset="-78"/>
          </a:endParaRPr>
        </a:p>
      </dgm:t>
    </dgm:pt>
    <dgm:pt modelId="{93B35357-CB58-421E-B5E1-1F991833A7DE}" type="parTrans" cxnId="{71133219-C37F-41C1-9AC2-165A912CDC79}">
      <dgm:prSet/>
      <dgm:spPr/>
      <dgm:t>
        <a:bodyPr/>
        <a:lstStyle/>
        <a:p>
          <a:endParaRPr lang="en-US"/>
        </a:p>
      </dgm:t>
    </dgm:pt>
    <dgm:pt modelId="{CD13701E-3CA8-4C4E-BCD2-D306A7310331}" type="sibTrans" cxnId="{71133219-C37F-41C1-9AC2-165A912CDC79}">
      <dgm:prSet/>
      <dgm:spPr/>
      <dgm:t>
        <a:bodyPr/>
        <a:lstStyle/>
        <a:p>
          <a:endParaRPr lang="en-US"/>
        </a:p>
      </dgm:t>
    </dgm:pt>
    <dgm:pt modelId="{633CEA96-63BE-4716-B040-C1ACDD7CF667}" type="pres">
      <dgm:prSet presAssocID="{C7E8A0FD-B239-470B-BF9F-89F1422C269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817231-74D5-4527-81B5-3F7535892F9C}" type="pres">
      <dgm:prSet presAssocID="{D0FE0B7D-3A45-47B9-94A3-1CC892BBD46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F2F2DA-464F-493E-AA84-9334EA8DC616}" type="pres">
      <dgm:prSet presAssocID="{F72725A4-4AD9-4C0C-A6A8-A9452D69F03E}" presName="sibTrans" presStyleCnt="0"/>
      <dgm:spPr/>
    </dgm:pt>
    <dgm:pt modelId="{84405355-0B41-4DF9-82DB-E06F9BB20246}" type="pres">
      <dgm:prSet presAssocID="{DC0FDD10-32A0-423A-A2C4-72BA530CB9B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4EDE8-B35E-43D7-8793-8B22F093B860}" type="pres">
      <dgm:prSet presAssocID="{5DD6BA10-1A61-4784-AA00-5159902730F1}" presName="sibTrans" presStyleCnt="0"/>
      <dgm:spPr/>
    </dgm:pt>
    <dgm:pt modelId="{D9DAB83B-DF36-41AC-AB7D-18121A2ED7A5}" type="pres">
      <dgm:prSet presAssocID="{0D3C7E37-17E9-47AB-9E48-EEC71F43D03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133219-C37F-41C1-9AC2-165A912CDC79}" srcId="{D0FE0B7D-3A45-47B9-94A3-1CC892BBD461}" destId="{9C84125C-57D0-4B43-B0DD-3595552769D2}" srcOrd="1" destOrd="0" parTransId="{93B35357-CB58-421E-B5E1-1F991833A7DE}" sibTransId="{CD13701E-3CA8-4C4E-BCD2-D306A7310331}"/>
    <dgm:cxn modelId="{E929A1AF-8755-49E6-A9A4-0EED712CB587}" type="presOf" srcId="{80FF7C81-8A3A-4B69-B571-0479A764CAD4}" destId="{84405355-0B41-4DF9-82DB-E06F9BB20246}" srcOrd="0" destOrd="3" presId="urn:microsoft.com/office/officeart/2005/8/layout/hList6"/>
    <dgm:cxn modelId="{308326F0-76E1-4BAE-A9A6-40B7563C771A}" srcId="{DC0FDD10-32A0-423A-A2C4-72BA530CB9B4}" destId="{CCE8F761-8552-4BBF-8114-6EF456D0435C}" srcOrd="1" destOrd="0" parTransId="{6C1683C6-F3AF-4F9A-89C9-0344B1188900}" sibTransId="{467522BC-2A61-4110-8E34-491042DB5BE5}"/>
    <dgm:cxn modelId="{FC406FB5-FA11-4775-A6AC-5B4B931462BB}" srcId="{DC0FDD10-32A0-423A-A2C4-72BA530CB9B4}" destId="{CE5E421B-4D50-41F6-B582-98B8F60817BE}" srcOrd="0" destOrd="0" parTransId="{D31A3F3A-4454-4C1F-8ABE-9F747341FF59}" sibTransId="{F2F49601-DC6F-44AA-B56C-17A2564E12AE}"/>
    <dgm:cxn modelId="{DC32CC27-832A-4BF3-B0C1-477A6CE7E78B}" srcId="{0D3C7E37-17E9-47AB-9E48-EEC71F43D03F}" destId="{85477F49-9FC0-44A0-8EEC-C9DEAA31CBDA}" srcOrd="2" destOrd="0" parTransId="{F46236E8-56F9-4CB5-9C12-D349DF47A3A3}" sibTransId="{CE1112D5-E718-412B-BC10-C1CD29E3E6AF}"/>
    <dgm:cxn modelId="{BC58E342-3A44-4664-B21F-A51BA13432FF}" type="presOf" srcId="{CCE8F761-8552-4BBF-8114-6EF456D0435C}" destId="{84405355-0B41-4DF9-82DB-E06F9BB20246}" srcOrd="0" destOrd="2" presId="urn:microsoft.com/office/officeart/2005/8/layout/hList6"/>
    <dgm:cxn modelId="{5F940BC8-AB4C-4D06-B1F7-24B8EE139323}" srcId="{DC0FDD10-32A0-423A-A2C4-72BA530CB9B4}" destId="{C405D736-DC3F-4127-B737-21C239E1DEC3}" srcOrd="3" destOrd="0" parTransId="{109879A6-B101-4385-876F-A1ECA6B0F357}" sibTransId="{81BE040E-9D2F-4E83-B091-0DFB9B21AE14}"/>
    <dgm:cxn modelId="{303D3A33-20D9-4942-8914-AEDBE969CC99}" type="presOf" srcId="{CE5E421B-4D50-41F6-B582-98B8F60817BE}" destId="{84405355-0B41-4DF9-82DB-E06F9BB20246}" srcOrd="0" destOrd="1" presId="urn:microsoft.com/office/officeart/2005/8/layout/hList6"/>
    <dgm:cxn modelId="{80884A25-A656-4870-B95B-1A038B326592}" srcId="{0D3C7E37-17E9-47AB-9E48-EEC71F43D03F}" destId="{5C43F2BE-E3D8-41A7-8BC2-DD8FD22DBDCB}" srcOrd="0" destOrd="0" parTransId="{A915BC19-0E52-49B6-A27E-A907D5D1DDDD}" sibTransId="{2F4239C6-0361-4EB5-962A-CD654190A365}"/>
    <dgm:cxn modelId="{C84CCE2B-2790-4CF7-B9DA-0CA63C370019}" type="presOf" srcId="{9C84125C-57D0-4B43-B0DD-3595552769D2}" destId="{3E817231-74D5-4527-81B5-3F7535892F9C}" srcOrd="0" destOrd="2" presId="urn:microsoft.com/office/officeart/2005/8/layout/hList6"/>
    <dgm:cxn modelId="{E51D13DC-482F-422A-8E49-A40E04240D4D}" type="presOf" srcId="{5C43F2BE-E3D8-41A7-8BC2-DD8FD22DBDCB}" destId="{D9DAB83B-DF36-41AC-AB7D-18121A2ED7A5}" srcOrd="0" destOrd="1" presId="urn:microsoft.com/office/officeart/2005/8/layout/hList6"/>
    <dgm:cxn modelId="{F93CE174-9E8E-41F1-88E9-2D70D5D75567}" type="presOf" srcId="{0D3C7E37-17E9-47AB-9E48-EEC71F43D03F}" destId="{D9DAB83B-DF36-41AC-AB7D-18121A2ED7A5}" srcOrd="0" destOrd="0" presId="urn:microsoft.com/office/officeart/2005/8/layout/hList6"/>
    <dgm:cxn modelId="{F9279DED-B916-442A-A4AB-3C7050FC9371}" type="presOf" srcId="{C405D736-DC3F-4127-B737-21C239E1DEC3}" destId="{84405355-0B41-4DF9-82DB-E06F9BB20246}" srcOrd="0" destOrd="4" presId="urn:microsoft.com/office/officeart/2005/8/layout/hList6"/>
    <dgm:cxn modelId="{8C3F8E3B-2DF0-4966-9FC0-05298ABCFBFB}" srcId="{D0FE0B7D-3A45-47B9-94A3-1CC892BBD461}" destId="{9E9EB822-CDE3-49DA-B09A-D34EA9254858}" srcOrd="0" destOrd="0" parTransId="{F36E38E7-A866-4A93-B69B-B8DC4A104B29}" sibTransId="{88CC2DC1-2CD3-43CA-8544-27C85B865EF4}"/>
    <dgm:cxn modelId="{53506B6F-0D0B-4ED5-928A-5B7B4DB7DFDB}" srcId="{C7E8A0FD-B239-470B-BF9F-89F1422C2699}" destId="{D0FE0B7D-3A45-47B9-94A3-1CC892BBD461}" srcOrd="0" destOrd="0" parTransId="{FCF954E2-5C53-4488-ADBF-6D9A7FCFF453}" sibTransId="{F72725A4-4AD9-4C0C-A6A8-A9452D69F03E}"/>
    <dgm:cxn modelId="{E558A423-3853-4832-8AB3-A7A1180AE572}" type="presOf" srcId="{D0FE0B7D-3A45-47B9-94A3-1CC892BBD461}" destId="{3E817231-74D5-4527-81B5-3F7535892F9C}" srcOrd="0" destOrd="0" presId="urn:microsoft.com/office/officeart/2005/8/layout/hList6"/>
    <dgm:cxn modelId="{DAF39E04-E2AF-4217-BD29-27537DBCCDAE}" srcId="{0D3C7E37-17E9-47AB-9E48-EEC71F43D03F}" destId="{EDE27904-0B82-47B7-A786-F19539DC6080}" srcOrd="1" destOrd="0" parTransId="{6A88B3C0-BC1E-4CB8-8B43-0F08143866FF}" sibTransId="{29C729C8-849C-4B9A-A885-056BA9CDB372}"/>
    <dgm:cxn modelId="{A45556BD-8090-4E4E-9F6E-CE1084690C27}" type="presOf" srcId="{C7E8A0FD-B239-470B-BF9F-89F1422C2699}" destId="{633CEA96-63BE-4716-B040-C1ACDD7CF667}" srcOrd="0" destOrd="0" presId="urn:microsoft.com/office/officeart/2005/8/layout/hList6"/>
    <dgm:cxn modelId="{5E2A757B-DB1D-4D48-996A-0D17860A46A4}" srcId="{DC0FDD10-32A0-423A-A2C4-72BA530CB9B4}" destId="{80FF7C81-8A3A-4B69-B571-0479A764CAD4}" srcOrd="2" destOrd="0" parTransId="{6DEC467C-5FAF-4A64-B0C3-D7F52C6A91AC}" sibTransId="{B1D1850B-07ED-4248-AFAA-F0E64C7F631F}"/>
    <dgm:cxn modelId="{3CC4C076-BD21-4FA1-8213-971757EAA323}" srcId="{C7E8A0FD-B239-470B-BF9F-89F1422C2699}" destId="{DC0FDD10-32A0-423A-A2C4-72BA530CB9B4}" srcOrd="1" destOrd="0" parTransId="{105CD638-9089-4EFD-9032-B2C7CA96B2FC}" sibTransId="{5DD6BA10-1A61-4784-AA00-5159902730F1}"/>
    <dgm:cxn modelId="{A5ACD7F1-E46E-4ED1-9D98-AA943E210799}" type="presOf" srcId="{9E9EB822-CDE3-49DA-B09A-D34EA9254858}" destId="{3E817231-74D5-4527-81B5-3F7535892F9C}" srcOrd="0" destOrd="1" presId="urn:microsoft.com/office/officeart/2005/8/layout/hList6"/>
    <dgm:cxn modelId="{556E1DFC-A758-4D79-A318-3C55EABA644D}" type="presOf" srcId="{DC0FDD10-32A0-423A-A2C4-72BA530CB9B4}" destId="{84405355-0B41-4DF9-82DB-E06F9BB20246}" srcOrd="0" destOrd="0" presId="urn:microsoft.com/office/officeart/2005/8/layout/hList6"/>
    <dgm:cxn modelId="{88C26C35-178D-4767-823B-71DEFFFD56F0}" srcId="{C7E8A0FD-B239-470B-BF9F-89F1422C2699}" destId="{0D3C7E37-17E9-47AB-9E48-EEC71F43D03F}" srcOrd="2" destOrd="0" parTransId="{DC39AA5B-5EB3-4AE2-AAAD-A80787B6AE9D}" sibTransId="{53FD94F0-2AC0-4B78-AC19-234CF8A5C64D}"/>
    <dgm:cxn modelId="{73B90842-9CFB-42F0-B88F-C8C8AB4B62FF}" type="presOf" srcId="{EDE27904-0B82-47B7-A786-F19539DC6080}" destId="{D9DAB83B-DF36-41AC-AB7D-18121A2ED7A5}" srcOrd="0" destOrd="2" presId="urn:microsoft.com/office/officeart/2005/8/layout/hList6"/>
    <dgm:cxn modelId="{6763F187-8BA9-4C21-BD1C-F6E3E5B79ADC}" type="presOf" srcId="{85477F49-9FC0-44A0-8EEC-C9DEAA31CBDA}" destId="{D9DAB83B-DF36-41AC-AB7D-18121A2ED7A5}" srcOrd="0" destOrd="3" presId="urn:microsoft.com/office/officeart/2005/8/layout/hList6"/>
    <dgm:cxn modelId="{58B64632-507B-49C5-A320-0AFDE2977EA6}" type="presParOf" srcId="{633CEA96-63BE-4716-B040-C1ACDD7CF667}" destId="{3E817231-74D5-4527-81B5-3F7535892F9C}" srcOrd="0" destOrd="0" presId="urn:microsoft.com/office/officeart/2005/8/layout/hList6"/>
    <dgm:cxn modelId="{E5FA429B-6E6D-4D89-8697-8D630DD86AAD}" type="presParOf" srcId="{633CEA96-63BE-4716-B040-C1ACDD7CF667}" destId="{14F2F2DA-464F-493E-AA84-9334EA8DC616}" srcOrd="1" destOrd="0" presId="urn:microsoft.com/office/officeart/2005/8/layout/hList6"/>
    <dgm:cxn modelId="{812999C9-78B4-4F81-93CF-3C56EFCB640F}" type="presParOf" srcId="{633CEA96-63BE-4716-B040-C1ACDD7CF667}" destId="{84405355-0B41-4DF9-82DB-E06F9BB20246}" srcOrd="2" destOrd="0" presId="urn:microsoft.com/office/officeart/2005/8/layout/hList6"/>
    <dgm:cxn modelId="{8CA8B564-7AC4-44A2-BFB3-823DE68AE363}" type="presParOf" srcId="{633CEA96-63BE-4716-B040-C1ACDD7CF667}" destId="{3574EDE8-B35E-43D7-8793-8B22F093B860}" srcOrd="3" destOrd="0" presId="urn:microsoft.com/office/officeart/2005/8/layout/hList6"/>
    <dgm:cxn modelId="{34A7753E-D089-4EDD-828D-D14FA7F26283}" type="presParOf" srcId="{633CEA96-63BE-4716-B040-C1ACDD7CF667}" destId="{D9DAB83B-DF36-41AC-AB7D-18121A2ED7A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FAA714-8B2F-43D2-A462-12A791E937F5}" type="doc">
      <dgm:prSet loTypeId="urn:microsoft.com/office/officeart/2005/8/layout/equation2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C0AEA8D-F16F-450F-9F7C-925583C762A3}">
      <dgm:prSet phldrT="[Text]" custT="1"/>
      <dgm:spPr/>
      <dgm:t>
        <a:bodyPr/>
        <a:lstStyle/>
        <a:p>
          <a:r>
            <a:rPr lang="fa-IR" sz="2000" dirty="0" smtClean="0">
              <a:latin typeface="IranNastaliq" pitchFamily="18" charset="0"/>
              <a:cs typeface="B Titr" pitchFamily="2" charset="-78"/>
            </a:rPr>
            <a:t>مشکلات</a:t>
          </a:r>
          <a:endParaRPr lang="en-US" sz="2000" dirty="0">
            <a:latin typeface="IranNastaliq" pitchFamily="18" charset="0"/>
            <a:cs typeface="B Titr" pitchFamily="2" charset="-78"/>
          </a:endParaRPr>
        </a:p>
      </dgm:t>
    </dgm:pt>
    <dgm:pt modelId="{77C0FC79-92E9-46E7-A940-A1CA5C80E5B1}" type="parTrans" cxnId="{0D1CD4C9-F0B1-466D-87D9-9BCE94BA5E7E}">
      <dgm:prSet/>
      <dgm:spPr/>
      <dgm:t>
        <a:bodyPr/>
        <a:lstStyle/>
        <a:p>
          <a:endParaRPr lang="en-US">
            <a:latin typeface="IranNastaliq" pitchFamily="18" charset="0"/>
            <a:cs typeface="IranNastaliq" pitchFamily="18" charset="0"/>
          </a:endParaRPr>
        </a:p>
      </dgm:t>
    </dgm:pt>
    <dgm:pt modelId="{359AF4E1-033B-48BA-A0B0-951BFF1FB1B9}" type="sibTrans" cxnId="{0D1CD4C9-F0B1-466D-87D9-9BCE94BA5E7E}">
      <dgm:prSet/>
      <dgm:spPr>
        <a:noFill/>
        <a:ln>
          <a:noFill/>
        </a:ln>
        <a:effectLst/>
        <a:scene3d>
          <a:camera prst="orthographicFront"/>
          <a:lightRig rig="glow" dir="t">
            <a:rot lat="0" lon="0" rev="6360000"/>
          </a:lightRig>
        </a:scene3d>
        <a:sp3d contourW="1000" prstMaterial="flat">
          <a:bevelT w="95250" h="101600"/>
          <a:contourClr>
            <a:scrgbClr r="0" g="0" b="0">
              <a:satMod val="300000"/>
            </a:scrgbClr>
          </a:contourClr>
        </a:sp3d>
      </dgm:spPr>
      <dgm:t>
        <a:bodyPr/>
        <a:lstStyle/>
        <a:p>
          <a:endParaRPr lang="en-US"/>
        </a:p>
      </dgm:t>
    </dgm:pt>
    <dgm:pt modelId="{122C5A02-EA40-4CF0-9D56-9CD7890AA9A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fa-IR" sz="1800" dirty="0" smtClean="0">
              <a:latin typeface="IranNastaliq" pitchFamily="18" charset="0"/>
              <a:cs typeface="B Titr" pitchFamily="2" charset="-78"/>
            </a:rPr>
            <a:t>چالشهای</a:t>
          </a:r>
          <a:r>
            <a:rPr lang="fa-IR" sz="2000" dirty="0" smtClean="0">
              <a:latin typeface="IranNastaliq" pitchFamily="18" charset="0"/>
              <a:cs typeface="B Titr" pitchFamily="2" charset="-78"/>
            </a:rPr>
            <a:t>پیچیده</a:t>
          </a:r>
          <a:endParaRPr lang="en-US" sz="2000" dirty="0">
            <a:latin typeface="IranNastaliq" pitchFamily="18" charset="0"/>
            <a:cs typeface="B Titr" pitchFamily="2" charset="-78"/>
          </a:endParaRPr>
        </a:p>
      </dgm:t>
    </dgm:pt>
    <dgm:pt modelId="{9046C5B3-1ED2-4651-B906-C0E36048A3A1}" type="parTrans" cxnId="{4CF9E753-053B-4482-8244-D8847E276B25}">
      <dgm:prSet/>
      <dgm:spPr/>
      <dgm:t>
        <a:bodyPr/>
        <a:lstStyle/>
        <a:p>
          <a:endParaRPr lang="en-US">
            <a:latin typeface="IranNastaliq" pitchFamily="18" charset="0"/>
            <a:cs typeface="IranNastaliq" pitchFamily="18" charset="0"/>
          </a:endParaRPr>
        </a:p>
      </dgm:t>
    </dgm:pt>
    <dgm:pt modelId="{02FD1C13-F80F-4483-804B-E8FE9C12AB2C}" type="sibTrans" cxnId="{4CF9E753-053B-4482-8244-D8847E276B25}">
      <dgm:prSet/>
      <dgm:spPr/>
      <dgm:t>
        <a:bodyPr/>
        <a:lstStyle/>
        <a:p>
          <a:endParaRPr lang="en-US">
            <a:latin typeface="IranNastaliq" pitchFamily="18" charset="0"/>
            <a:cs typeface="IranNastaliq" pitchFamily="18" charset="0"/>
          </a:endParaRPr>
        </a:p>
      </dgm:t>
    </dgm:pt>
    <dgm:pt modelId="{0DD82238-406A-4C8B-8875-E4B54C4DD826}">
      <dgm:prSet phldrT="[Text]"/>
      <dgm:spPr/>
      <dgm:t>
        <a:bodyPr/>
        <a:lstStyle/>
        <a:p>
          <a:r>
            <a:rPr lang="fa-IR" dirty="0" smtClean="0">
              <a:latin typeface="IranNastaliq" pitchFamily="18" charset="0"/>
              <a:cs typeface="IranNastaliq" pitchFamily="18" charset="0"/>
            </a:rPr>
            <a:t>مجموعه های ساده</a:t>
          </a:r>
          <a:endParaRPr lang="en-US" dirty="0">
            <a:latin typeface="IranNastaliq" pitchFamily="18" charset="0"/>
            <a:cs typeface="IranNastaliq" pitchFamily="18" charset="0"/>
          </a:endParaRPr>
        </a:p>
      </dgm:t>
    </dgm:pt>
    <dgm:pt modelId="{F610FA37-40FB-4C47-8123-5D901B0AA88A}" type="parTrans" cxnId="{A7EEF81F-E8E7-424A-9635-382B4EC3E26B}">
      <dgm:prSet/>
      <dgm:spPr/>
      <dgm:t>
        <a:bodyPr/>
        <a:lstStyle/>
        <a:p>
          <a:endParaRPr lang="en-US">
            <a:latin typeface="IranNastaliq" pitchFamily="18" charset="0"/>
            <a:cs typeface="IranNastaliq" pitchFamily="18" charset="0"/>
          </a:endParaRPr>
        </a:p>
      </dgm:t>
    </dgm:pt>
    <dgm:pt modelId="{E6FCE01B-DFAE-49C6-8DB3-B99CACEC0DB2}" type="sibTrans" cxnId="{A7EEF81F-E8E7-424A-9635-382B4EC3E26B}">
      <dgm:prSet/>
      <dgm:spPr/>
      <dgm:t>
        <a:bodyPr/>
        <a:lstStyle/>
        <a:p>
          <a:endParaRPr lang="en-US">
            <a:latin typeface="IranNastaliq" pitchFamily="18" charset="0"/>
            <a:cs typeface="IranNastaliq" pitchFamily="18" charset="0"/>
          </a:endParaRPr>
        </a:p>
      </dgm:t>
    </dgm:pt>
    <dgm:pt modelId="{CF8DCD06-92F4-48C4-A3CE-A55525852A18}" type="pres">
      <dgm:prSet presAssocID="{D7FAA714-8B2F-43D2-A462-12A791E937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B85CD7-8229-4DD7-8AA6-EE0489FE77AA}" type="pres">
      <dgm:prSet presAssocID="{D7FAA714-8B2F-43D2-A462-12A791E937F5}" presName="vNodes" presStyleCnt="0"/>
      <dgm:spPr/>
    </dgm:pt>
    <dgm:pt modelId="{7A20A57E-BC5A-4BF9-A559-DEA3E4ACE777}" type="pres">
      <dgm:prSet presAssocID="{7C0AEA8D-F16F-450F-9F7C-925583C762A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A4C587-B243-4D11-9737-159DA1F5EC40}" type="pres">
      <dgm:prSet presAssocID="{359AF4E1-033B-48BA-A0B0-951BFF1FB1B9}" presName="spacerT" presStyleCnt="0"/>
      <dgm:spPr/>
    </dgm:pt>
    <dgm:pt modelId="{C5FD1753-E88A-4419-BFA2-38AB01A12591}" type="pres">
      <dgm:prSet presAssocID="{359AF4E1-033B-48BA-A0B0-951BFF1FB1B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C4AD38D-A68D-4247-A115-C0AF9ADC2DCB}" type="pres">
      <dgm:prSet presAssocID="{359AF4E1-033B-48BA-A0B0-951BFF1FB1B9}" presName="spacerB" presStyleCnt="0"/>
      <dgm:spPr/>
    </dgm:pt>
    <dgm:pt modelId="{1D46484C-6F26-46FA-8C17-1E8BDDA51407}" type="pres">
      <dgm:prSet presAssocID="{122C5A02-EA40-4CF0-9D56-9CD7890AA9A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5629B-67BD-4194-93B2-54CD230694A5}" type="pres">
      <dgm:prSet presAssocID="{D7FAA714-8B2F-43D2-A462-12A791E937F5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883F6270-B0B9-41E6-87B1-22AD0584981F}" type="pres">
      <dgm:prSet presAssocID="{D7FAA714-8B2F-43D2-A462-12A791E937F5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188537D3-B695-4B2D-BDE6-0701E6F55F8C}" type="pres">
      <dgm:prSet presAssocID="{D7FAA714-8B2F-43D2-A462-12A791E937F5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BC0746-507A-4CCB-9E8B-81189AC9AF60}" type="presOf" srcId="{122C5A02-EA40-4CF0-9D56-9CD7890AA9A7}" destId="{1D46484C-6F26-46FA-8C17-1E8BDDA51407}" srcOrd="0" destOrd="0" presId="urn:microsoft.com/office/officeart/2005/8/layout/equation2"/>
    <dgm:cxn modelId="{4CF9E753-053B-4482-8244-D8847E276B25}" srcId="{D7FAA714-8B2F-43D2-A462-12A791E937F5}" destId="{122C5A02-EA40-4CF0-9D56-9CD7890AA9A7}" srcOrd="1" destOrd="0" parTransId="{9046C5B3-1ED2-4651-B906-C0E36048A3A1}" sibTransId="{02FD1C13-F80F-4483-804B-E8FE9C12AB2C}"/>
    <dgm:cxn modelId="{B871274F-0D66-4D6C-9AE6-B4845F35489F}" type="presOf" srcId="{02FD1C13-F80F-4483-804B-E8FE9C12AB2C}" destId="{05A5629B-67BD-4194-93B2-54CD230694A5}" srcOrd="0" destOrd="0" presId="urn:microsoft.com/office/officeart/2005/8/layout/equation2"/>
    <dgm:cxn modelId="{D71AFC21-2177-4FF2-9EEA-21BC24E3B4F4}" type="presOf" srcId="{0DD82238-406A-4C8B-8875-E4B54C4DD826}" destId="{188537D3-B695-4B2D-BDE6-0701E6F55F8C}" srcOrd="0" destOrd="0" presId="urn:microsoft.com/office/officeart/2005/8/layout/equation2"/>
    <dgm:cxn modelId="{604034AF-BE9B-4022-958D-2190E5414BE9}" type="presOf" srcId="{7C0AEA8D-F16F-450F-9F7C-925583C762A3}" destId="{7A20A57E-BC5A-4BF9-A559-DEA3E4ACE777}" srcOrd="0" destOrd="0" presId="urn:microsoft.com/office/officeart/2005/8/layout/equation2"/>
    <dgm:cxn modelId="{0D1CD4C9-F0B1-466D-87D9-9BCE94BA5E7E}" srcId="{D7FAA714-8B2F-43D2-A462-12A791E937F5}" destId="{7C0AEA8D-F16F-450F-9F7C-925583C762A3}" srcOrd="0" destOrd="0" parTransId="{77C0FC79-92E9-46E7-A940-A1CA5C80E5B1}" sibTransId="{359AF4E1-033B-48BA-A0B0-951BFF1FB1B9}"/>
    <dgm:cxn modelId="{6AC55E51-911B-4541-8A3F-6AE10CF1456F}" type="presOf" srcId="{359AF4E1-033B-48BA-A0B0-951BFF1FB1B9}" destId="{C5FD1753-E88A-4419-BFA2-38AB01A12591}" srcOrd="0" destOrd="0" presId="urn:microsoft.com/office/officeart/2005/8/layout/equation2"/>
    <dgm:cxn modelId="{343DD796-254A-4421-809D-B15A5D76BF75}" type="presOf" srcId="{D7FAA714-8B2F-43D2-A462-12A791E937F5}" destId="{CF8DCD06-92F4-48C4-A3CE-A55525852A18}" srcOrd="0" destOrd="0" presId="urn:microsoft.com/office/officeart/2005/8/layout/equation2"/>
    <dgm:cxn modelId="{A7EEF81F-E8E7-424A-9635-382B4EC3E26B}" srcId="{D7FAA714-8B2F-43D2-A462-12A791E937F5}" destId="{0DD82238-406A-4C8B-8875-E4B54C4DD826}" srcOrd="2" destOrd="0" parTransId="{F610FA37-40FB-4C47-8123-5D901B0AA88A}" sibTransId="{E6FCE01B-DFAE-49C6-8DB3-B99CACEC0DB2}"/>
    <dgm:cxn modelId="{6641DD4C-5312-442E-BAF2-4DACE56BD790}" type="presOf" srcId="{02FD1C13-F80F-4483-804B-E8FE9C12AB2C}" destId="{883F6270-B0B9-41E6-87B1-22AD0584981F}" srcOrd="1" destOrd="0" presId="urn:microsoft.com/office/officeart/2005/8/layout/equation2"/>
    <dgm:cxn modelId="{F27478C4-EE19-4160-89CE-E46D51C53CBF}" type="presParOf" srcId="{CF8DCD06-92F4-48C4-A3CE-A55525852A18}" destId="{52B85CD7-8229-4DD7-8AA6-EE0489FE77AA}" srcOrd="0" destOrd="0" presId="urn:microsoft.com/office/officeart/2005/8/layout/equation2"/>
    <dgm:cxn modelId="{824B3A3D-33A2-4C89-BC1E-650AFBF6D12E}" type="presParOf" srcId="{52B85CD7-8229-4DD7-8AA6-EE0489FE77AA}" destId="{7A20A57E-BC5A-4BF9-A559-DEA3E4ACE777}" srcOrd="0" destOrd="0" presId="urn:microsoft.com/office/officeart/2005/8/layout/equation2"/>
    <dgm:cxn modelId="{F704E0B9-78B5-4138-9615-937ACF55B3FA}" type="presParOf" srcId="{52B85CD7-8229-4DD7-8AA6-EE0489FE77AA}" destId="{37A4C587-B243-4D11-9737-159DA1F5EC40}" srcOrd="1" destOrd="0" presId="urn:microsoft.com/office/officeart/2005/8/layout/equation2"/>
    <dgm:cxn modelId="{293CA04A-C551-4A93-8FDA-EF6C63880A01}" type="presParOf" srcId="{52B85CD7-8229-4DD7-8AA6-EE0489FE77AA}" destId="{C5FD1753-E88A-4419-BFA2-38AB01A12591}" srcOrd="2" destOrd="0" presId="urn:microsoft.com/office/officeart/2005/8/layout/equation2"/>
    <dgm:cxn modelId="{526E8BCA-AB01-4DC9-A05B-E06E438A4FF8}" type="presParOf" srcId="{52B85CD7-8229-4DD7-8AA6-EE0489FE77AA}" destId="{DC4AD38D-A68D-4247-A115-C0AF9ADC2DCB}" srcOrd="3" destOrd="0" presId="urn:microsoft.com/office/officeart/2005/8/layout/equation2"/>
    <dgm:cxn modelId="{F64AF8EF-FAC1-4BE4-9B6C-74A867CC78A8}" type="presParOf" srcId="{52B85CD7-8229-4DD7-8AA6-EE0489FE77AA}" destId="{1D46484C-6F26-46FA-8C17-1E8BDDA51407}" srcOrd="4" destOrd="0" presId="urn:microsoft.com/office/officeart/2005/8/layout/equation2"/>
    <dgm:cxn modelId="{67D5156D-B3A5-430E-8A92-F945704DEF82}" type="presParOf" srcId="{CF8DCD06-92F4-48C4-A3CE-A55525852A18}" destId="{05A5629B-67BD-4194-93B2-54CD230694A5}" srcOrd="1" destOrd="0" presId="urn:microsoft.com/office/officeart/2005/8/layout/equation2"/>
    <dgm:cxn modelId="{1E090473-5071-42B5-B9CD-FC9894278924}" type="presParOf" srcId="{05A5629B-67BD-4194-93B2-54CD230694A5}" destId="{883F6270-B0B9-41E6-87B1-22AD0584981F}" srcOrd="0" destOrd="0" presId="urn:microsoft.com/office/officeart/2005/8/layout/equation2"/>
    <dgm:cxn modelId="{6F3A465D-6FA7-4D23-917B-BF2FDD6A4C6F}" type="presParOf" srcId="{CF8DCD06-92F4-48C4-A3CE-A55525852A18}" destId="{188537D3-B695-4B2D-BDE6-0701E6F55F8C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FEF694-976B-44B3-8023-018EEC8B1465}" type="doc">
      <dgm:prSet loTypeId="urn:microsoft.com/office/officeart/2005/8/layout/chevron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C93D78F-6580-415F-A3E6-63E7B42051C9}">
      <dgm:prSet phldrT="[Text]"/>
      <dgm:spPr/>
      <dgm:t>
        <a:bodyPr/>
        <a:lstStyle/>
        <a:p>
          <a:r>
            <a:rPr lang="fa-IR" dirty="0" smtClean="0"/>
            <a:t> </a:t>
          </a:r>
          <a:endParaRPr lang="en-US" dirty="0"/>
        </a:p>
      </dgm:t>
    </dgm:pt>
    <dgm:pt modelId="{8F34AC0D-D732-47B6-B290-9C0949666DDC}" type="parTrans" cxnId="{F9E5F908-20A8-416F-BB51-5C9DA1E1BA26}">
      <dgm:prSet/>
      <dgm:spPr/>
      <dgm:t>
        <a:bodyPr/>
        <a:lstStyle/>
        <a:p>
          <a:endParaRPr lang="en-US"/>
        </a:p>
      </dgm:t>
    </dgm:pt>
    <dgm:pt modelId="{5541F35B-2AE1-4C86-A20A-506C116C6DBF}" type="sibTrans" cxnId="{F9E5F908-20A8-416F-BB51-5C9DA1E1BA26}">
      <dgm:prSet/>
      <dgm:spPr/>
      <dgm:t>
        <a:bodyPr/>
        <a:lstStyle/>
        <a:p>
          <a:endParaRPr lang="en-US"/>
        </a:p>
      </dgm:t>
    </dgm:pt>
    <dgm:pt modelId="{D27D00D9-04A4-4058-8D02-9CA51C1150A7}">
      <dgm:prSet phldrT="[Text]"/>
      <dgm:spPr/>
      <dgm:t>
        <a:bodyPr/>
        <a:lstStyle/>
        <a:p>
          <a:endParaRPr lang="en-US" dirty="0"/>
        </a:p>
      </dgm:t>
    </dgm:pt>
    <dgm:pt modelId="{B2D4BBD7-DE6A-437A-93CB-9382B058CC76}" type="parTrans" cxnId="{69AA4F6D-8CBD-4D3F-BD88-25F5B389B4EB}">
      <dgm:prSet/>
      <dgm:spPr/>
      <dgm:t>
        <a:bodyPr/>
        <a:lstStyle/>
        <a:p>
          <a:endParaRPr lang="en-US"/>
        </a:p>
      </dgm:t>
    </dgm:pt>
    <dgm:pt modelId="{50CAF5C3-05EF-4617-B04B-10B8EA1BEF50}" type="sibTrans" cxnId="{69AA4F6D-8CBD-4D3F-BD88-25F5B389B4EB}">
      <dgm:prSet/>
      <dgm:spPr/>
      <dgm:t>
        <a:bodyPr/>
        <a:lstStyle/>
        <a:p>
          <a:endParaRPr lang="en-US"/>
        </a:p>
      </dgm:t>
    </dgm:pt>
    <dgm:pt modelId="{48DAF4C4-2082-4524-BFBD-E3E012093034}">
      <dgm:prSet phldrT="[Text]"/>
      <dgm:spPr/>
      <dgm:t>
        <a:bodyPr/>
        <a:lstStyle/>
        <a:p>
          <a:endParaRPr lang="en-US" dirty="0"/>
        </a:p>
      </dgm:t>
    </dgm:pt>
    <dgm:pt modelId="{8F7801D7-09FC-4B6B-B484-2FD9D2E70CAB}" type="parTrans" cxnId="{17D0F5D0-AEA5-4E89-AE45-9E9CEF455891}">
      <dgm:prSet/>
      <dgm:spPr/>
      <dgm:t>
        <a:bodyPr/>
        <a:lstStyle/>
        <a:p>
          <a:endParaRPr lang="en-US"/>
        </a:p>
      </dgm:t>
    </dgm:pt>
    <dgm:pt modelId="{82172A16-3D53-4E81-99AC-9AE93BB92916}" type="sibTrans" cxnId="{17D0F5D0-AEA5-4E89-AE45-9E9CEF455891}">
      <dgm:prSet/>
      <dgm:spPr/>
      <dgm:t>
        <a:bodyPr/>
        <a:lstStyle/>
        <a:p>
          <a:endParaRPr lang="en-US"/>
        </a:p>
      </dgm:t>
    </dgm:pt>
    <dgm:pt modelId="{F86A7C86-21D0-489D-AAD2-2E3D95990F8B}" type="pres">
      <dgm:prSet presAssocID="{F4FEF694-976B-44B3-8023-018EEC8B1465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2F34BB-C641-440D-A0A1-3BA62805E735}" type="pres">
      <dgm:prSet presAssocID="{1C93D78F-6580-415F-A3E6-63E7B42051C9}" presName="composite" presStyleCnt="0"/>
      <dgm:spPr/>
    </dgm:pt>
    <dgm:pt modelId="{549773A3-D127-4641-B990-457112713EAB}" type="pres">
      <dgm:prSet presAssocID="{1C93D78F-6580-415F-A3E6-63E7B42051C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1D2CF0-E648-41B4-95E8-D2A13E62816F}" type="pres">
      <dgm:prSet presAssocID="{1C93D78F-6580-415F-A3E6-63E7B42051C9}" presName="descendantText" presStyleLbl="alignAcc1" presStyleIdx="0" presStyleCnt="3">
        <dgm:presLayoutVars>
          <dgm:bulletEnabled val="1"/>
        </dgm:presLayoutVars>
      </dgm:prSet>
      <dgm:spPr/>
    </dgm:pt>
    <dgm:pt modelId="{77FD6843-B5C4-41A6-87DD-D98CB7036532}" type="pres">
      <dgm:prSet presAssocID="{5541F35B-2AE1-4C86-A20A-506C116C6DBF}" presName="sp" presStyleCnt="0"/>
      <dgm:spPr/>
    </dgm:pt>
    <dgm:pt modelId="{E7BE5075-9FF7-435F-B39E-8C7FFCE2AAE6}" type="pres">
      <dgm:prSet presAssocID="{48DAF4C4-2082-4524-BFBD-E3E012093034}" presName="composite" presStyleCnt="0"/>
      <dgm:spPr/>
    </dgm:pt>
    <dgm:pt modelId="{3866AA65-97E9-461E-9B28-6737EEBE261B}" type="pres">
      <dgm:prSet presAssocID="{48DAF4C4-2082-4524-BFBD-E3E01209303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FE873D-E4AD-4583-A0E7-B332672B7F8E}" type="pres">
      <dgm:prSet presAssocID="{48DAF4C4-2082-4524-BFBD-E3E012093034}" presName="descendantText" presStyleLbl="alignAcc1" presStyleIdx="1" presStyleCnt="3">
        <dgm:presLayoutVars>
          <dgm:bulletEnabled val="1"/>
        </dgm:presLayoutVars>
      </dgm:prSet>
      <dgm:spPr/>
    </dgm:pt>
    <dgm:pt modelId="{3FBF187D-EF62-4FD8-8450-63AFA8791072}" type="pres">
      <dgm:prSet presAssocID="{82172A16-3D53-4E81-99AC-9AE93BB92916}" presName="sp" presStyleCnt="0"/>
      <dgm:spPr/>
    </dgm:pt>
    <dgm:pt modelId="{FD4FD386-A74C-4658-B83E-B7CC20002664}" type="pres">
      <dgm:prSet presAssocID="{D27D00D9-04A4-4058-8D02-9CA51C1150A7}" presName="composite" presStyleCnt="0"/>
      <dgm:spPr/>
    </dgm:pt>
    <dgm:pt modelId="{A027DD28-0A98-4FCE-A02F-482D60C28407}" type="pres">
      <dgm:prSet presAssocID="{D27D00D9-04A4-4058-8D02-9CA51C1150A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79823-911F-48B0-86DB-3BE21DB26895}" type="pres">
      <dgm:prSet presAssocID="{D27D00D9-04A4-4058-8D02-9CA51C1150A7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A974536D-0B6A-4A92-8E0C-38B04BB5FFAE}" type="presOf" srcId="{1C93D78F-6580-415F-A3E6-63E7B42051C9}" destId="{549773A3-D127-4641-B990-457112713EAB}" srcOrd="0" destOrd="0" presId="urn:microsoft.com/office/officeart/2005/8/layout/chevron2"/>
    <dgm:cxn modelId="{69AA4F6D-8CBD-4D3F-BD88-25F5B389B4EB}" srcId="{F4FEF694-976B-44B3-8023-018EEC8B1465}" destId="{D27D00D9-04A4-4058-8D02-9CA51C1150A7}" srcOrd="2" destOrd="0" parTransId="{B2D4BBD7-DE6A-437A-93CB-9382B058CC76}" sibTransId="{50CAF5C3-05EF-4617-B04B-10B8EA1BEF50}"/>
    <dgm:cxn modelId="{17D0F5D0-AEA5-4E89-AE45-9E9CEF455891}" srcId="{F4FEF694-976B-44B3-8023-018EEC8B1465}" destId="{48DAF4C4-2082-4524-BFBD-E3E012093034}" srcOrd="1" destOrd="0" parTransId="{8F7801D7-09FC-4B6B-B484-2FD9D2E70CAB}" sibTransId="{82172A16-3D53-4E81-99AC-9AE93BB92916}"/>
    <dgm:cxn modelId="{EC979389-7B03-47D5-B842-EDEAACB8A200}" type="presOf" srcId="{F4FEF694-976B-44B3-8023-018EEC8B1465}" destId="{F86A7C86-21D0-489D-AAD2-2E3D95990F8B}" srcOrd="0" destOrd="0" presId="urn:microsoft.com/office/officeart/2005/8/layout/chevron2"/>
    <dgm:cxn modelId="{F9E5F908-20A8-416F-BB51-5C9DA1E1BA26}" srcId="{F4FEF694-976B-44B3-8023-018EEC8B1465}" destId="{1C93D78F-6580-415F-A3E6-63E7B42051C9}" srcOrd="0" destOrd="0" parTransId="{8F34AC0D-D732-47B6-B290-9C0949666DDC}" sibTransId="{5541F35B-2AE1-4C86-A20A-506C116C6DBF}"/>
    <dgm:cxn modelId="{4F5A8FBA-3885-4D1D-9A23-A72BC3E3A173}" type="presOf" srcId="{D27D00D9-04A4-4058-8D02-9CA51C1150A7}" destId="{A027DD28-0A98-4FCE-A02F-482D60C28407}" srcOrd="0" destOrd="0" presId="urn:microsoft.com/office/officeart/2005/8/layout/chevron2"/>
    <dgm:cxn modelId="{3E4DBE2E-206D-4ED7-99E2-F1987FE27D8F}" type="presOf" srcId="{48DAF4C4-2082-4524-BFBD-E3E012093034}" destId="{3866AA65-97E9-461E-9B28-6737EEBE261B}" srcOrd="0" destOrd="0" presId="urn:microsoft.com/office/officeart/2005/8/layout/chevron2"/>
    <dgm:cxn modelId="{5B097256-EAAC-491E-A457-CBCF8D80AE84}" type="presParOf" srcId="{F86A7C86-21D0-489D-AAD2-2E3D95990F8B}" destId="{2A2F34BB-C641-440D-A0A1-3BA62805E735}" srcOrd="0" destOrd="0" presId="urn:microsoft.com/office/officeart/2005/8/layout/chevron2"/>
    <dgm:cxn modelId="{BBCF3B07-FDF7-4ED5-9C62-B93E04070CC7}" type="presParOf" srcId="{2A2F34BB-C641-440D-A0A1-3BA62805E735}" destId="{549773A3-D127-4641-B990-457112713EAB}" srcOrd="0" destOrd="0" presId="urn:microsoft.com/office/officeart/2005/8/layout/chevron2"/>
    <dgm:cxn modelId="{F87EFEE9-E582-4D78-BD77-073765A320D2}" type="presParOf" srcId="{2A2F34BB-C641-440D-A0A1-3BA62805E735}" destId="{D91D2CF0-E648-41B4-95E8-D2A13E62816F}" srcOrd="1" destOrd="0" presId="urn:microsoft.com/office/officeart/2005/8/layout/chevron2"/>
    <dgm:cxn modelId="{8B4293B0-F3E5-4E4A-88F9-1231BCCB2703}" type="presParOf" srcId="{F86A7C86-21D0-489D-AAD2-2E3D95990F8B}" destId="{77FD6843-B5C4-41A6-87DD-D98CB7036532}" srcOrd="1" destOrd="0" presId="urn:microsoft.com/office/officeart/2005/8/layout/chevron2"/>
    <dgm:cxn modelId="{04EA0450-4DD0-4269-84D7-AA6E94DABA69}" type="presParOf" srcId="{F86A7C86-21D0-489D-AAD2-2E3D95990F8B}" destId="{E7BE5075-9FF7-435F-B39E-8C7FFCE2AAE6}" srcOrd="2" destOrd="0" presId="urn:microsoft.com/office/officeart/2005/8/layout/chevron2"/>
    <dgm:cxn modelId="{F4A26401-B7E7-42AA-A126-6BA94D01C214}" type="presParOf" srcId="{E7BE5075-9FF7-435F-B39E-8C7FFCE2AAE6}" destId="{3866AA65-97E9-461E-9B28-6737EEBE261B}" srcOrd="0" destOrd="0" presId="urn:microsoft.com/office/officeart/2005/8/layout/chevron2"/>
    <dgm:cxn modelId="{1E77F0BE-556E-4951-A8EB-6F496518ADDC}" type="presParOf" srcId="{E7BE5075-9FF7-435F-B39E-8C7FFCE2AAE6}" destId="{B0FE873D-E4AD-4583-A0E7-B332672B7F8E}" srcOrd="1" destOrd="0" presId="urn:microsoft.com/office/officeart/2005/8/layout/chevron2"/>
    <dgm:cxn modelId="{251FC1F0-E4B2-4539-8E07-BEC285AE8F0D}" type="presParOf" srcId="{F86A7C86-21D0-489D-AAD2-2E3D95990F8B}" destId="{3FBF187D-EF62-4FD8-8450-63AFA8791072}" srcOrd="3" destOrd="0" presId="urn:microsoft.com/office/officeart/2005/8/layout/chevron2"/>
    <dgm:cxn modelId="{96A56C49-1000-4AFC-9059-7CDDC58A9B9B}" type="presParOf" srcId="{F86A7C86-21D0-489D-AAD2-2E3D95990F8B}" destId="{FD4FD386-A74C-4658-B83E-B7CC20002664}" srcOrd="4" destOrd="0" presId="urn:microsoft.com/office/officeart/2005/8/layout/chevron2"/>
    <dgm:cxn modelId="{46E0BE58-2ACA-4476-9608-9AAA47B63C2E}" type="presParOf" srcId="{FD4FD386-A74C-4658-B83E-B7CC20002664}" destId="{A027DD28-0A98-4FCE-A02F-482D60C28407}" srcOrd="0" destOrd="0" presId="urn:microsoft.com/office/officeart/2005/8/layout/chevron2"/>
    <dgm:cxn modelId="{431FE3CA-1ACF-403D-B078-0905C785C45D}" type="presParOf" srcId="{FD4FD386-A74C-4658-B83E-B7CC20002664}" destId="{20079823-911F-48B0-86DB-3BE21DB2689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BED488-D530-40AC-925F-3EE0B3077045}" type="doc">
      <dgm:prSet loTypeId="urn:microsoft.com/office/officeart/2005/8/layout/hChevron3" loCatId="process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2E93652-6F9B-4DB4-A74D-C5395D10A390}">
      <dgm:prSet phldrT="[Text]" custT="1"/>
      <dgm:spPr>
        <a:ln w="19050">
          <a:solidFill>
            <a:schemeClr val="tx1"/>
          </a:solidFill>
        </a:ln>
      </dgm:spPr>
      <dgm:t>
        <a:bodyPr/>
        <a:lstStyle/>
        <a:p>
          <a:r>
            <a:rPr lang="fa-IR" sz="2000" b="0" dirty="0" smtClean="0">
              <a:effectLst>
                <a:outerShdw blurRad="50800" dist="38100" algn="l" rotWithShape="0">
                  <a:schemeClr val="tx1">
                    <a:alpha val="40000"/>
                  </a:schemeClr>
                </a:outerShdw>
              </a:effectLst>
              <a:cs typeface="B Homa" pitchFamily="2" charset="-78"/>
            </a:rPr>
            <a:t>انکار</a:t>
          </a:r>
        </a:p>
      </dgm:t>
    </dgm:pt>
    <dgm:pt modelId="{4646E75C-9C99-443A-936A-F44D4DEF3D41}" type="parTrans" cxnId="{3A504EDA-847D-4D75-AEF3-A7F48BFE2788}">
      <dgm:prSet/>
      <dgm:spPr/>
      <dgm:t>
        <a:bodyPr/>
        <a:lstStyle/>
        <a:p>
          <a:endParaRPr lang="en-US" sz="2800" b="0">
            <a:effectLst>
              <a:outerShdw blurRad="50800" dist="38100" algn="l" rotWithShape="0">
                <a:schemeClr val="tx1">
                  <a:alpha val="40000"/>
                </a:schemeClr>
              </a:outerShdw>
            </a:effectLst>
            <a:cs typeface="B Homa" pitchFamily="2" charset="-78"/>
          </a:endParaRPr>
        </a:p>
      </dgm:t>
    </dgm:pt>
    <dgm:pt modelId="{8A5C4BB2-3834-4B38-BE90-C6B0E878A78D}" type="sibTrans" cxnId="{3A504EDA-847D-4D75-AEF3-A7F48BFE2788}">
      <dgm:prSet/>
      <dgm:spPr/>
      <dgm:t>
        <a:bodyPr/>
        <a:lstStyle/>
        <a:p>
          <a:endParaRPr lang="en-US" sz="2800" b="0">
            <a:effectLst>
              <a:outerShdw blurRad="50800" dist="38100" algn="l" rotWithShape="0">
                <a:schemeClr val="tx1">
                  <a:alpha val="40000"/>
                </a:schemeClr>
              </a:outerShdw>
            </a:effectLst>
            <a:cs typeface="B Homa" pitchFamily="2" charset="-78"/>
          </a:endParaRPr>
        </a:p>
      </dgm:t>
    </dgm:pt>
    <dgm:pt modelId="{5FF2DD50-C34F-431D-8226-87D146157CF0}">
      <dgm:prSet phldrT="[Text]" custT="1"/>
      <dgm:spPr>
        <a:ln w="19050">
          <a:solidFill>
            <a:schemeClr val="tx1"/>
          </a:solidFill>
        </a:ln>
      </dgm:spPr>
      <dgm:t>
        <a:bodyPr/>
        <a:lstStyle/>
        <a:p>
          <a:r>
            <a:rPr lang="fa-IR" sz="2000" b="0" dirty="0" smtClean="0">
              <a:effectLst>
                <a:outerShdw blurRad="50800" dist="38100" algn="l" rotWithShape="0">
                  <a:schemeClr val="tx1">
                    <a:alpha val="40000"/>
                  </a:schemeClr>
                </a:outerShdw>
              </a:effectLst>
              <a:cs typeface="B Homa" pitchFamily="2" charset="-78"/>
            </a:rPr>
            <a:t>مقاومت</a:t>
          </a:r>
          <a:endParaRPr lang="en-US" sz="2000" b="0" dirty="0">
            <a:effectLst>
              <a:outerShdw blurRad="50800" dist="38100" algn="l" rotWithShape="0">
                <a:schemeClr val="tx1">
                  <a:alpha val="40000"/>
                </a:schemeClr>
              </a:outerShdw>
            </a:effectLst>
            <a:cs typeface="B Homa" pitchFamily="2" charset="-78"/>
          </a:endParaRPr>
        </a:p>
      </dgm:t>
    </dgm:pt>
    <dgm:pt modelId="{667303F1-77F5-4BFD-8F80-3EEE1EF76153}" type="parTrans" cxnId="{51F94460-D213-4CAB-97ED-AF18B99302EE}">
      <dgm:prSet/>
      <dgm:spPr/>
      <dgm:t>
        <a:bodyPr/>
        <a:lstStyle/>
        <a:p>
          <a:endParaRPr lang="en-US" sz="2800" b="0">
            <a:effectLst>
              <a:outerShdw blurRad="50800" dist="38100" algn="l" rotWithShape="0">
                <a:schemeClr val="tx1">
                  <a:alpha val="40000"/>
                </a:schemeClr>
              </a:outerShdw>
            </a:effectLst>
            <a:cs typeface="B Homa" pitchFamily="2" charset="-78"/>
          </a:endParaRPr>
        </a:p>
      </dgm:t>
    </dgm:pt>
    <dgm:pt modelId="{C654FDD4-5F88-49C8-B18F-E11FF505B02D}" type="sibTrans" cxnId="{51F94460-D213-4CAB-97ED-AF18B99302EE}">
      <dgm:prSet/>
      <dgm:spPr/>
      <dgm:t>
        <a:bodyPr/>
        <a:lstStyle/>
        <a:p>
          <a:endParaRPr lang="en-US" sz="2800" b="0">
            <a:effectLst>
              <a:outerShdw blurRad="50800" dist="38100" algn="l" rotWithShape="0">
                <a:schemeClr val="tx1">
                  <a:alpha val="40000"/>
                </a:schemeClr>
              </a:outerShdw>
            </a:effectLst>
            <a:cs typeface="B Homa" pitchFamily="2" charset="-78"/>
          </a:endParaRPr>
        </a:p>
      </dgm:t>
    </dgm:pt>
    <dgm:pt modelId="{8A73C28D-BC71-46B5-8E44-3B122E267D8A}">
      <dgm:prSet phldrT="[Text]" custT="1"/>
      <dgm:spPr>
        <a:ln w="19050">
          <a:solidFill>
            <a:schemeClr val="tx1"/>
          </a:solidFill>
        </a:ln>
      </dgm:spPr>
      <dgm:t>
        <a:bodyPr/>
        <a:lstStyle/>
        <a:p>
          <a:r>
            <a:rPr lang="fa-IR" sz="2000" b="0" dirty="0" smtClean="0">
              <a:effectLst>
                <a:outerShdw blurRad="50800" dist="38100" algn="l" rotWithShape="0">
                  <a:schemeClr val="tx1">
                    <a:alpha val="40000"/>
                  </a:schemeClr>
                </a:outerShdw>
              </a:effectLst>
              <a:cs typeface="B Homa" pitchFamily="2" charset="-78"/>
            </a:rPr>
            <a:t>استدلال</a:t>
          </a:r>
          <a:endParaRPr lang="en-US" sz="2000" b="0" dirty="0">
            <a:effectLst>
              <a:outerShdw blurRad="50800" dist="38100" algn="l" rotWithShape="0">
                <a:schemeClr val="tx1">
                  <a:alpha val="40000"/>
                </a:schemeClr>
              </a:outerShdw>
            </a:effectLst>
            <a:cs typeface="B Homa" pitchFamily="2" charset="-78"/>
          </a:endParaRPr>
        </a:p>
      </dgm:t>
    </dgm:pt>
    <dgm:pt modelId="{121C87EC-F0AD-4E47-9CFA-EFB1D4B7DA90}" type="parTrans" cxnId="{62064F17-8B72-4F78-97F9-A2DC0E85BB42}">
      <dgm:prSet/>
      <dgm:spPr/>
      <dgm:t>
        <a:bodyPr/>
        <a:lstStyle/>
        <a:p>
          <a:endParaRPr lang="en-US" sz="2800" b="0">
            <a:effectLst>
              <a:outerShdw blurRad="50800" dist="38100" algn="l" rotWithShape="0">
                <a:schemeClr val="tx1">
                  <a:alpha val="40000"/>
                </a:schemeClr>
              </a:outerShdw>
            </a:effectLst>
            <a:cs typeface="B Homa" pitchFamily="2" charset="-78"/>
          </a:endParaRPr>
        </a:p>
      </dgm:t>
    </dgm:pt>
    <dgm:pt modelId="{6E179637-9EC2-4D72-B3F8-8319AC94658A}" type="sibTrans" cxnId="{62064F17-8B72-4F78-97F9-A2DC0E85BB42}">
      <dgm:prSet/>
      <dgm:spPr/>
      <dgm:t>
        <a:bodyPr/>
        <a:lstStyle/>
        <a:p>
          <a:endParaRPr lang="en-US" sz="2800" b="0">
            <a:effectLst>
              <a:outerShdw blurRad="50800" dist="38100" algn="l" rotWithShape="0">
                <a:schemeClr val="tx1">
                  <a:alpha val="40000"/>
                </a:schemeClr>
              </a:outerShdw>
            </a:effectLst>
            <a:cs typeface="B Homa" pitchFamily="2" charset="-78"/>
          </a:endParaRPr>
        </a:p>
      </dgm:t>
    </dgm:pt>
    <dgm:pt modelId="{E94BD3D6-ABCF-4C73-BC59-6BC66135FCA8}">
      <dgm:prSet phldrT="[Text]" custT="1"/>
      <dgm:spPr>
        <a:ln w="19050">
          <a:solidFill>
            <a:schemeClr val="tx1"/>
          </a:solidFill>
        </a:ln>
      </dgm:spPr>
      <dgm:t>
        <a:bodyPr/>
        <a:lstStyle/>
        <a:p>
          <a:r>
            <a:rPr lang="fa-IR" sz="2000" b="0" dirty="0" smtClean="0">
              <a:effectLst>
                <a:outerShdw blurRad="50800" dist="38100" algn="l" rotWithShape="0">
                  <a:schemeClr val="tx1">
                    <a:alpha val="40000"/>
                  </a:schemeClr>
                </a:outerShdw>
              </a:effectLst>
              <a:cs typeface="B Homa" pitchFamily="2" charset="-78"/>
            </a:rPr>
            <a:t>آزمایش</a:t>
          </a:r>
          <a:endParaRPr lang="en-US" sz="2000" b="0" dirty="0">
            <a:effectLst>
              <a:outerShdw blurRad="50800" dist="38100" algn="l" rotWithShape="0">
                <a:schemeClr val="tx1">
                  <a:alpha val="40000"/>
                </a:schemeClr>
              </a:outerShdw>
            </a:effectLst>
            <a:cs typeface="B Homa" pitchFamily="2" charset="-78"/>
          </a:endParaRPr>
        </a:p>
      </dgm:t>
    </dgm:pt>
    <dgm:pt modelId="{EF8B4AD6-60E3-4262-AE7D-E1C50AD8E13E}" type="parTrans" cxnId="{008BD918-1B56-4932-8501-6164A966FB87}">
      <dgm:prSet/>
      <dgm:spPr/>
      <dgm:t>
        <a:bodyPr/>
        <a:lstStyle/>
        <a:p>
          <a:endParaRPr lang="en-US" sz="2800" b="0">
            <a:effectLst>
              <a:outerShdw blurRad="50800" dist="38100" algn="l" rotWithShape="0">
                <a:schemeClr val="tx1">
                  <a:alpha val="40000"/>
                </a:schemeClr>
              </a:outerShdw>
            </a:effectLst>
            <a:cs typeface="B Homa" pitchFamily="2" charset="-78"/>
          </a:endParaRPr>
        </a:p>
      </dgm:t>
    </dgm:pt>
    <dgm:pt modelId="{900BEDC1-D803-4088-A6A7-EAE89248896E}" type="sibTrans" cxnId="{008BD918-1B56-4932-8501-6164A966FB87}">
      <dgm:prSet/>
      <dgm:spPr/>
      <dgm:t>
        <a:bodyPr/>
        <a:lstStyle/>
        <a:p>
          <a:endParaRPr lang="en-US" sz="2800" b="0">
            <a:effectLst>
              <a:outerShdw blurRad="50800" dist="38100" algn="l" rotWithShape="0">
                <a:schemeClr val="tx1">
                  <a:alpha val="40000"/>
                </a:schemeClr>
              </a:outerShdw>
            </a:effectLst>
            <a:cs typeface="B Homa" pitchFamily="2" charset="-78"/>
          </a:endParaRPr>
        </a:p>
      </dgm:t>
    </dgm:pt>
    <dgm:pt modelId="{6BC6E390-2054-4851-8D3F-5DC5EED57722}">
      <dgm:prSet phldrT="[Text]" custT="1"/>
      <dgm:spPr>
        <a:ln w="19050">
          <a:solidFill>
            <a:schemeClr val="tx1"/>
          </a:solidFill>
        </a:ln>
      </dgm:spPr>
      <dgm:t>
        <a:bodyPr/>
        <a:lstStyle/>
        <a:p>
          <a:r>
            <a:rPr lang="fa-IR" sz="2000" b="0" dirty="0" smtClean="0">
              <a:effectLst>
                <a:outerShdw blurRad="50800" dist="38100" algn="l" rotWithShape="0">
                  <a:schemeClr val="tx1">
                    <a:alpha val="40000"/>
                  </a:schemeClr>
                </a:outerShdw>
              </a:effectLst>
              <a:cs typeface="B Homa" pitchFamily="2" charset="-78"/>
            </a:rPr>
            <a:t>بهنجار سازی</a:t>
          </a:r>
          <a:endParaRPr lang="en-US" sz="2000" b="0" dirty="0">
            <a:effectLst>
              <a:outerShdw blurRad="50800" dist="38100" algn="l" rotWithShape="0">
                <a:schemeClr val="tx1">
                  <a:alpha val="40000"/>
                </a:schemeClr>
              </a:outerShdw>
            </a:effectLst>
            <a:cs typeface="B Homa" pitchFamily="2" charset="-78"/>
          </a:endParaRPr>
        </a:p>
      </dgm:t>
    </dgm:pt>
    <dgm:pt modelId="{DE828A11-36C7-4B6B-A9DA-3BC80D0A7238}" type="parTrans" cxnId="{51A5ED3B-206E-4C79-AF0E-CC2CB767E5C7}">
      <dgm:prSet/>
      <dgm:spPr/>
      <dgm:t>
        <a:bodyPr/>
        <a:lstStyle/>
        <a:p>
          <a:endParaRPr lang="en-US" sz="2800" b="0">
            <a:effectLst>
              <a:outerShdw blurRad="50800" dist="38100" algn="l" rotWithShape="0">
                <a:schemeClr val="tx1">
                  <a:alpha val="40000"/>
                </a:schemeClr>
              </a:outerShdw>
            </a:effectLst>
            <a:cs typeface="B Homa" pitchFamily="2" charset="-78"/>
          </a:endParaRPr>
        </a:p>
      </dgm:t>
    </dgm:pt>
    <dgm:pt modelId="{FB47EF6B-0921-437B-A468-AF42B247B629}" type="sibTrans" cxnId="{51A5ED3B-206E-4C79-AF0E-CC2CB767E5C7}">
      <dgm:prSet/>
      <dgm:spPr/>
      <dgm:t>
        <a:bodyPr/>
        <a:lstStyle/>
        <a:p>
          <a:endParaRPr lang="en-US" sz="2800" b="0">
            <a:effectLst>
              <a:outerShdw blurRad="50800" dist="38100" algn="l" rotWithShape="0">
                <a:schemeClr val="tx1">
                  <a:alpha val="40000"/>
                </a:schemeClr>
              </a:outerShdw>
            </a:effectLst>
            <a:cs typeface="B Homa" pitchFamily="2" charset="-78"/>
          </a:endParaRPr>
        </a:p>
      </dgm:t>
    </dgm:pt>
    <dgm:pt modelId="{DFD2BDCA-10A9-40CA-9D05-9EAA0B8F055C}" type="pres">
      <dgm:prSet presAssocID="{8DBED488-D530-40AC-925F-3EE0B307704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4F2D6D-CF2A-4BDB-96BF-E7C8022EA55C}" type="pres">
      <dgm:prSet presAssocID="{B2E93652-6F9B-4DB4-A74D-C5395D10A390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B6E0ED-1AB2-4BF5-905A-B3403AD6C264}" type="pres">
      <dgm:prSet presAssocID="{8A5C4BB2-3834-4B38-BE90-C6B0E878A78D}" presName="parSpace" presStyleCnt="0"/>
      <dgm:spPr/>
    </dgm:pt>
    <dgm:pt modelId="{4B2A919D-2D80-4092-BD6B-D8AF3C207448}" type="pres">
      <dgm:prSet presAssocID="{5FF2DD50-C34F-431D-8226-87D146157CF0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908B13-A681-43A0-9195-6DD804289C23}" type="pres">
      <dgm:prSet presAssocID="{C654FDD4-5F88-49C8-B18F-E11FF505B02D}" presName="parSpace" presStyleCnt="0"/>
      <dgm:spPr/>
    </dgm:pt>
    <dgm:pt modelId="{481E377F-2208-4054-9555-B659CE3E24D9}" type="pres">
      <dgm:prSet presAssocID="{8A73C28D-BC71-46B5-8E44-3B122E267D8A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373D9-A459-4748-BD37-C153C00C16DA}" type="pres">
      <dgm:prSet presAssocID="{6E179637-9EC2-4D72-B3F8-8319AC94658A}" presName="parSpace" presStyleCnt="0"/>
      <dgm:spPr/>
    </dgm:pt>
    <dgm:pt modelId="{8B8ED379-8502-4B90-AFEB-935129101D69}" type="pres">
      <dgm:prSet presAssocID="{E94BD3D6-ABCF-4C73-BC59-6BC66135FCA8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300B4-42D8-40AC-8B07-762668A37560}" type="pres">
      <dgm:prSet presAssocID="{900BEDC1-D803-4088-A6A7-EAE89248896E}" presName="parSpace" presStyleCnt="0"/>
      <dgm:spPr/>
    </dgm:pt>
    <dgm:pt modelId="{CB5F289B-F11C-4E01-A712-805A5F358948}" type="pres">
      <dgm:prSet presAssocID="{6BC6E390-2054-4851-8D3F-5DC5EED57722}" presName="parTxOnly" presStyleLbl="node1" presStyleIdx="4" presStyleCnt="5" custLinFactNeighborX="44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504EDA-847D-4D75-AEF3-A7F48BFE2788}" srcId="{8DBED488-D530-40AC-925F-3EE0B3077045}" destId="{B2E93652-6F9B-4DB4-A74D-C5395D10A390}" srcOrd="0" destOrd="0" parTransId="{4646E75C-9C99-443A-936A-F44D4DEF3D41}" sibTransId="{8A5C4BB2-3834-4B38-BE90-C6B0E878A78D}"/>
    <dgm:cxn modelId="{51F94460-D213-4CAB-97ED-AF18B99302EE}" srcId="{8DBED488-D530-40AC-925F-3EE0B3077045}" destId="{5FF2DD50-C34F-431D-8226-87D146157CF0}" srcOrd="1" destOrd="0" parTransId="{667303F1-77F5-4BFD-8F80-3EEE1EF76153}" sibTransId="{C654FDD4-5F88-49C8-B18F-E11FF505B02D}"/>
    <dgm:cxn modelId="{62064F17-8B72-4F78-97F9-A2DC0E85BB42}" srcId="{8DBED488-D530-40AC-925F-3EE0B3077045}" destId="{8A73C28D-BC71-46B5-8E44-3B122E267D8A}" srcOrd="2" destOrd="0" parTransId="{121C87EC-F0AD-4E47-9CFA-EFB1D4B7DA90}" sibTransId="{6E179637-9EC2-4D72-B3F8-8319AC94658A}"/>
    <dgm:cxn modelId="{8AD36382-52C3-4CC8-8BE8-592004A3728B}" type="presOf" srcId="{8DBED488-D530-40AC-925F-3EE0B3077045}" destId="{DFD2BDCA-10A9-40CA-9D05-9EAA0B8F055C}" srcOrd="0" destOrd="0" presId="urn:microsoft.com/office/officeart/2005/8/layout/hChevron3"/>
    <dgm:cxn modelId="{008BD918-1B56-4932-8501-6164A966FB87}" srcId="{8DBED488-D530-40AC-925F-3EE0B3077045}" destId="{E94BD3D6-ABCF-4C73-BC59-6BC66135FCA8}" srcOrd="3" destOrd="0" parTransId="{EF8B4AD6-60E3-4262-AE7D-E1C50AD8E13E}" sibTransId="{900BEDC1-D803-4088-A6A7-EAE89248896E}"/>
    <dgm:cxn modelId="{EA5C9A99-9210-4BBB-94BE-6D154FD19EC4}" type="presOf" srcId="{8A73C28D-BC71-46B5-8E44-3B122E267D8A}" destId="{481E377F-2208-4054-9555-B659CE3E24D9}" srcOrd="0" destOrd="0" presId="urn:microsoft.com/office/officeart/2005/8/layout/hChevron3"/>
    <dgm:cxn modelId="{51A5ED3B-206E-4C79-AF0E-CC2CB767E5C7}" srcId="{8DBED488-D530-40AC-925F-3EE0B3077045}" destId="{6BC6E390-2054-4851-8D3F-5DC5EED57722}" srcOrd="4" destOrd="0" parTransId="{DE828A11-36C7-4B6B-A9DA-3BC80D0A7238}" sibTransId="{FB47EF6B-0921-437B-A468-AF42B247B629}"/>
    <dgm:cxn modelId="{3CEB27CE-23AA-4BEA-A438-043E5F7F71AE}" type="presOf" srcId="{E94BD3D6-ABCF-4C73-BC59-6BC66135FCA8}" destId="{8B8ED379-8502-4B90-AFEB-935129101D69}" srcOrd="0" destOrd="0" presId="urn:microsoft.com/office/officeart/2005/8/layout/hChevron3"/>
    <dgm:cxn modelId="{262DE93F-0834-436B-B1F3-1C3F462BDF7B}" type="presOf" srcId="{B2E93652-6F9B-4DB4-A74D-C5395D10A390}" destId="{A64F2D6D-CF2A-4BDB-96BF-E7C8022EA55C}" srcOrd="0" destOrd="0" presId="urn:microsoft.com/office/officeart/2005/8/layout/hChevron3"/>
    <dgm:cxn modelId="{A0FEF2B5-A953-4285-8574-233F0EFC0012}" type="presOf" srcId="{6BC6E390-2054-4851-8D3F-5DC5EED57722}" destId="{CB5F289B-F11C-4E01-A712-805A5F358948}" srcOrd="0" destOrd="0" presId="urn:microsoft.com/office/officeart/2005/8/layout/hChevron3"/>
    <dgm:cxn modelId="{2705D13A-3A24-40F8-BF61-E0CC5F9AE03C}" type="presOf" srcId="{5FF2DD50-C34F-431D-8226-87D146157CF0}" destId="{4B2A919D-2D80-4092-BD6B-D8AF3C207448}" srcOrd="0" destOrd="0" presId="urn:microsoft.com/office/officeart/2005/8/layout/hChevron3"/>
    <dgm:cxn modelId="{E6DFCCCB-BB56-40BF-A049-6791934305B5}" type="presParOf" srcId="{DFD2BDCA-10A9-40CA-9D05-9EAA0B8F055C}" destId="{A64F2D6D-CF2A-4BDB-96BF-E7C8022EA55C}" srcOrd="0" destOrd="0" presId="urn:microsoft.com/office/officeart/2005/8/layout/hChevron3"/>
    <dgm:cxn modelId="{479ECDFE-11E6-40CA-8DBD-C82567228B9A}" type="presParOf" srcId="{DFD2BDCA-10A9-40CA-9D05-9EAA0B8F055C}" destId="{21B6E0ED-1AB2-4BF5-905A-B3403AD6C264}" srcOrd="1" destOrd="0" presId="urn:microsoft.com/office/officeart/2005/8/layout/hChevron3"/>
    <dgm:cxn modelId="{2CDCA90C-F054-4387-AF22-6825D172BD83}" type="presParOf" srcId="{DFD2BDCA-10A9-40CA-9D05-9EAA0B8F055C}" destId="{4B2A919D-2D80-4092-BD6B-D8AF3C207448}" srcOrd="2" destOrd="0" presId="urn:microsoft.com/office/officeart/2005/8/layout/hChevron3"/>
    <dgm:cxn modelId="{5C2E0F2B-3BA6-4C13-8FC9-994A9CD63DB3}" type="presParOf" srcId="{DFD2BDCA-10A9-40CA-9D05-9EAA0B8F055C}" destId="{85908B13-A681-43A0-9195-6DD804289C23}" srcOrd="3" destOrd="0" presId="urn:microsoft.com/office/officeart/2005/8/layout/hChevron3"/>
    <dgm:cxn modelId="{F1941646-B0CB-4C3A-A57A-4034F8CBCDAC}" type="presParOf" srcId="{DFD2BDCA-10A9-40CA-9D05-9EAA0B8F055C}" destId="{481E377F-2208-4054-9555-B659CE3E24D9}" srcOrd="4" destOrd="0" presId="urn:microsoft.com/office/officeart/2005/8/layout/hChevron3"/>
    <dgm:cxn modelId="{29A1797C-8E70-47D7-B5A4-43189118422F}" type="presParOf" srcId="{DFD2BDCA-10A9-40CA-9D05-9EAA0B8F055C}" destId="{B4B373D9-A459-4748-BD37-C153C00C16DA}" srcOrd="5" destOrd="0" presId="urn:microsoft.com/office/officeart/2005/8/layout/hChevron3"/>
    <dgm:cxn modelId="{E383EF86-6CDC-438E-A58F-7916A732E77C}" type="presParOf" srcId="{DFD2BDCA-10A9-40CA-9D05-9EAA0B8F055C}" destId="{8B8ED379-8502-4B90-AFEB-935129101D69}" srcOrd="6" destOrd="0" presId="urn:microsoft.com/office/officeart/2005/8/layout/hChevron3"/>
    <dgm:cxn modelId="{DA2998B8-9D6D-464E-AFA1-F6394F809864}" type="presParOf" srcId="{DFD2BDCA-10A9-40CA-9D05-9EAA0B8F055C}" destId="{195300B4-42D8-40AC-8B07-762668A37560}" srcOrd="7" destOrd="0" presId="urn:microsoft.com/office/officeart/2005/8/layout/hChevron3"/>
    <dgm:cxn modelId="{995F3C1C-19D1-407F-BB47-16326D3F8D61}" type="presParOf" srcId="{DFD2BDCA-10A9-40CA-9D05-9EAA0B8F055C}" destId="{CB5F289B-F11C-4E01-A712-805A5F358948}" srcOrd="8" destOrd="0" presId="urn:microsoft.com/office/officeart/2005/8/layout/hChevron3"/>
  </dgm:cxnLst>
  <dgm:bg/>
  <dgm:whole>
    <a:ln w="127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2FD57-3246-4169-BAA9-AB28407F4DC0}">
      <dsp:nvSpPr>
        <dsp:cNvPr id="0" name=""/>
        <dsp:cNvSpPr/>
      </dsp:nvSpPr>
      <dsp:spPr>
        <a:xfrm>
          <a:off x="-4314204" y="-661820"/>
          <a:ext cx="5140040" cy="5140040"/>
        </a:xfrm>
        <a:prstGeom prst="blockArc">
          <a:avLst>
            <a:gd name="adj1" fmla="val 18900000"/>
            <a:gd name="adj2" fmla="val 2700000"/>
            <a:gd name="adj3" fmla="val 420"/>
          </a:avLst>
        </a:prstGeom>
        <a:noFill/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D6F498-FD14-49AA-BD54-FBD36E599BDD}">
      <dsp:nvSpPr>
        <dsp:cNvPr id="0" name=""/>
        <dsp:cNvSpPr/>
      </dsp:nvSpPr>
      <dsp:spPr>
        <a:xfrm>
          <a:off x="432643" y="293404"/>
          <a:ext cx="3894204" cy="58711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alpha val="9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6022" tIns="63500" rIns="63500" bIns="63500" numCol="1" spcCol="1270" anchor="ctr" anchorCtr="0">
          <a:noAutofit/>
        </a:bodyPr>
        <a:lstStyle/>
        <a:p>
          <a:pPr lvl="0" algn="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b="1" kern="1200" dirty="0" smtClean="0">
              <a:cs typeface="B Nazanin" pitchFamily="2" charset="-78"/>
            </a:rPr>
            <a:t>چابک بودن </a:t>
          </a:r>
          <a:endParaRPr lang="en-US" sz="2500" b="1" kern="1200" dirty="0">
            <a:cs typeface="B Nazanin" pitchFamily="2" charset="-78"/>
          </a:endParaRPr>
        </a:p>
      </dsp:txBody>
      <dsp:txXfrm>
        <a:off x="432643" y="293404"/>
        <a:ext cx="3894204" cy="587114"/>
      </dsp:txXfrm>
    </dsp:sp>
    <dsp:sp modelId="{CB506431-EB39-4D47-9BCF-27F3287AC993}">
      <dsp:nvSpPr>
        <dsp:cNvPr id="0" name=""/>
        <dsp:cNvSpPr/>
      </dsp:nvSpPr>
      <dsp:spPr>
        <a:xfrm>
          <a:off x="65696" y="220015"/>
          <a:ext cx="733893" cy="7338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D8DC8-C66E-4D87-97B8-1892F83315C2}">
      <dsp:nvSpPr>
        <dsp:cNvPr id="0" name=""/>
        <dsp:cNvSpPr/>
      </dsp:nvSpPr>
      <dsp:spPr>
        <a:xfrm>
          <a:off x="769249" y="1174229"/>
          <a:ext cx="3557598" cy="58711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hade val="15000"/>
                <a:satMod val="180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3333"/>
                <a:shade val="45000"/>
                <a:satMod val="170000"/>
              </a:schemeClr>
            </a:gs>
            <a:gs pos="70000">
              <a:schemeClr val="accent1">
                <a:alpha val="90000"/>
                <a:hueOff val="0"/>
                <a:satOff val="0"/>
                <a:lumOff val="0"/>
                <a:alphaOff val="-13333"/>
                <a:tint val="99000"/>
                <a:shade val="65000"/>
                <a:satMod val="15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6022" tIns="63500" rIns="63500" bIns="63500" numCol="1" spcCol="1270" anchor="ctr" anchorCtr="0">
          <a:noAutofit/>
        </a:bodyPr>
        <a:lstStyle/>
        <a:p>
          <a:pPr lvl="0" algn="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b="1" kern="1200" dirty="0" smtClean="0">
              <a:cs typeface="B Nazanin" pitchFamily="2" charset="-78"/>
            </a:rPr>
            <a:t>مــزایـا چابکی</a:t>
          </a:r>
          <a:endParaRPr lang="en-US" sz="2500" b="1" kern="1200" dirty="0">
            <a:cs typeface="B Nazanin" pitchFamily="2" charset="-78"/>
          </a:endParaRPr>
        </a:p>
      </dsp:txBody>
      <dsp:txXfrm>
        <a:off x="769249" y="1174229"/>
        <a:ext cx="3557598" cy="587114"/>
      </dsp:txXfrm>
    </dsp:sp>
    <dsp:sp modelId="{C1E8BB8D-F4EA-4919-A0DD-0D3224AEFD48}">
      <dsp:nvSpPr>
        <dsp:cNvPr id="0" name=""/>
        <dsp:cNvSpPr/>
      </dsp:nvSpPr>
      <dsp:spPr>
        <a:xfrm>
          <a:off x="402303" y="1100840"/>
          <a:ext cx="733893" cy="7338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8C6A77-9E22-49A7-BAEB-1831853DCF5F}">
      <dsp:nvSpPr>
        <dsp:cNvPr id="0" name=""/>
        <dsp:cNvSpPr/>
      </dsp:nvSpPr>
      <dsp:spPr>
        <a:xfrm>
          <a:off x="769249" y="2055054"/>
          <a:ext cx="3557598" cy="58711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hade val="15000"/>
                <a:satMod val="180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6667"/>
                <a:shade val="45000"/>
                <a:satMod val="170000"/>
              </a:schemeClr>
            </a:gs>
            <a:gs pos="70000">
              <a:schemeClr val="accent1">
                <a:alpha val="90000"/>
                <a:hueOff val="0"/>
                <a:satOff val="0"/>
                <a:lumOff val="0"/>
                <a:alphaOff val="-26667"/>
                <a:tint val="99000"/>
                <a:shade val="65000"/>
                <a:satMod val="15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6022" tIns="63500" rIns="63500" bIns="63500" numCol="1" spcCol="1270" anchor="ctr" anchorCtr="0">
          <a:noAutofit/>
        </a:bodyPr>
        <a:lstStyle/>
        <a:p>
          <a:pPr lvl="0" algn="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b="1" kern="1200" dirty="0" smtClean="0">
              <a:cs typeface="B Nazanin" pitchFamily="2" charset="-78"/>
            </a:rPr>
            <a:t>ویژگیهای چابکی</a:t>
          </a:r>
          <a:endParaRPr lang="en-US" sz="2500" b="1" kern="1200" dirty="0">
            <a:cs typeface="B Nazanin" pitchFamily="2" charset="-78"/>
          </a:endParaRPr>
        </a:p>
      </dsp:txBody>
      <dsp:txXfrm>
        <a:off x="769249" y="2055054"/>
        <a:ext cx="3557598" cy="587114"/>
      </dsp:txXfrm>
    </dsp:sp>
    <dsp:sp modelId="{B7749AD8-F66F-48E3-8F89-95E39C206A26}">
      <dsp:nvSpPr>
        <dsp:cNvPr id="0" name=""/>
        <dsp:cNvSpPr/>
      </dsp:nvSpPr>
      <dsp:spPr>
        <a:xfrm>
          <a:off x="402303" y="1981665"/>
          <a:ext cx="733893" cy="7338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56E8A3-DC66-4DE0-A32D-4C68DDA6BB36}">
      <dsp:nvSpPr>
        <dsp:cNvPr id="0" name=""/>
        <dsp:cNvSpPr/>
      </dsp:nvSpPr>
      <dsp:spPr>
        <a:xfrm>
          <a:off x="432643" y="2935879"/>
          <a:ext cx="3894204" cy="58711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15000"/>
                <a:satMod val="180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hade val="45000"/>
                <a:satMod val="170000"/>
              </a:schemeClr>
            </a:gs>
            <a:gs pos="70000">
              <a:schemeClr val="accent1">
                <a:alpha val="90000"/>
                <a:hueOff val="0"/>
                <a:satOff val="0"/>
                <a:lumOff val="0"/>
                <a:alphaOff val="-40000"/>
                <a:tint val="99000"/>
                <a:shade val="65000"/>
                <a:satMod val="15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6022" tIns="63500" rIns="63500" bIns="63500" numCol="1" spcCol="1270" anchor="ctr" anchorCtr="0">
          <a:noAutofit/>
        </a:bodyPr>
        <a:lstStyle/>
        <a:p>
          <a:pPr lvl="0" algn="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b="1" kern="1200" dirty="0" smtClean="0">
              <a:cs typeface="B Nazanin" pitchFamily="2" charset="-78"/>
            </a:rPr>
            <a:t>منطق چابکی</a:t>
          </a:r>
          <a:endParaRPr lang="en-US" sz="2500" b="1" kern="1200" dirty="0">
            <a:cs typeface="B Nazanin" pitchFamily="2" charset="-78"/>
          </a:endParaRPr>
        </a:p>
      </dsp:txBody>
      <dsp:txXfrm>
        <a:off x="432643" y="2935879"/>
        <a:ext cx="3894204" cy="587114"/>
      </dsp:txXfrm>
    </dsp:sp>
    <dsp:sp modelId="{EFE67E87-4DD2-4729-A488-C28EBDCE9837}">
      <dsp:nvSpPr>
        <dsp:cNvPr id="0" name=""/>
        <dsp:cNvSpPr/>
      </dsp:nvSpPr>
      <dsp:spPr>
        <a:xfrm>
          <a:off x="65696" y="2862490"/>
          <a:ext cx="733893" cy="7338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08B3A-9CC5-4388-BF38-4D90349F63F2}">
      <dsp:nvSpPr>
        <dsp:cNvPr id="0" name=""/>
        <dsp:cNvSpPr/>
      </dsp:nvSpPr>
      <dsp:spPr>
        <a:xfrm>
          <a:off x="2944192" y="2305857"/>
          <a:ext cx="2818270" cy="2818270"/>
        </a:xfrm>
        <a:prstGeom prst="gear9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kern="1200" dirty="0" smtClean="0">
              <a:latin typeface="IranNastaliq" pitchFamily="18" charset="0"/>
              <a:cs typeface="B Titr" pitchFamily="2" charset="-78"/>
            </a:rPr>
            <a:t>انسان ها و سازمان های موفق</a:t>
          </a:r>
          <a:endParaRPr lang="en-US" sz="3100" kern="1200" dirty="0">
            <a:cs typeface="B Titr" pitchFamily="2" charset="-78"/>
          </a:endParaRPr>
        </a:p>
      </dsp:txBody>
      <dsp:txXfrm>
        <a:off x="3510790" y="2966023"/>
        <a:ext cx="1685074" cy="1448649"/>
      </dsp:txXfrm>
    </dsp:sp>
    <dsp:sp modelId="{D4E79B1E-6524-4C85-8B9C-4DC657C22CB5}">
      <dsp:nvSpPr>
        <dsp:cNvPr id="0" name=""/>
        <dsp:cNvSpPr/>
      </dsp:nvSpPr>
      <dsp:spPr>
        <a:xfrm>
          <a:off x="1304471" y="1639720"/>
          <a:ext cx="2049651" cy="2049651"/>
        </a:xfrm>
        <a:prstGeom prst="gear6">
          <a:avLst/>
        </a:prstGeom>
        <a:gradFill rotWithShape="0">
          <a:gsLst>
            <a:gs pos="0">
              <a:schemeClr val="accent3">
                <a:hueOff val="5812304"/>
                <a:satOff val="-18573"/>
                <a:lumOff val="-4706"/>
                <a:alphaOff val="0"/>
                <a:shade val="15000"/>
                <a:satMod val="180000"/>
              </a:schemeClr>
            </a:gs>
            <a:gs pos="50000">
              <a:schemeClr val="accent3">
                <a:hueOff val="5812304"/>
                <a:satOff val="-18573"/>
                <a:lumOff val="-4706"/>
                <a:alphaOff val="0"/>
                <a:shade val="45000"/>
                <a:satMod val="170000"/>
              </a:schemeClr>
            </a:gs>
            <a:gs pos="70000">
              <a:schemeClr val="accent3">
                <a:hueOff val="5812304"/>
                <a:satOff val="-18573"/>
                <a:lumOff val="-470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5812304"/>
                <a:satOff val="-18573"/>
                <a:lumOff val="-470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5812304"/>
              <a:satOff val="-18573"/>
              <a:lumOff val="-4706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cs typeface="B Titr" pitchFamily="2" charset="-78"/>
            </a:rPr>
            <a:t>تحولات رویدادها فرصت ها و تهدیدها</a:t>
          </a:r>
          <a:endParaRPr lang="en-US" sz="1400" kern="1200" dirty="0">
            <a:cs typeface="B Titr" pitchFamily="2" charset="-78"/>
          </a:endParaRPr>
        </a:p>
      </dsp:txBody>
      <dsp:txXfrm>
        <a:off x="1820477" y="2158845"/>
        <a:ext cx="1017639" cy="1011401"/>
      </dsp:txXfrm>
    </dsp:sp>
    <dsp:sp modelId="{491CFCD4-0CE5-47C2-87B1-1DFA6089E1BF}">
      <dsp:nvSpPr>
        <dsp:cNvPr id="0" name=""/>
        <dsp:cNvSpPr/>
      </dsp:nvSpPr>
      <dsp:spPr>
        <a:xfrm rot="20700000">
          <a:off x="2452485" y="225670"/>
          <a:ext cx="2008239" cy="2008239"/>
        </a:xfrm>
        <a:prstGeom prst="gear6">
          <a:avLst/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15000"/>
                <a:satMod val="180000"/>
              </a:schemeClr>
            </a:gs>
            <a:gs pos="50000">
              <a:schemeClr val="accent3">
                <a:hueOff val="11624607"/>
                <a:satOff val="-37145"/>
                <a:lumOff val="-9412"/>
                <a:alphaOff val="0"/>
                <a:shade val="45000"/>
                <a:satMod val="170000"/>
              </a:schemeClr>
            </a:gs>
            <a:gs pos="70000">
              <a:schemeClr val="accent3">
                <a:hueOff val="11624607"/>
                <a:satOff val="-37145"/>
                <a:lumOff val="-941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11624607"/>
              <a:satOff val="-37145"/>
              <a:lumOff val="-9412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kern="1200" dirty="0" smtClean="0">
              <a:cs typeface="B Titr" pitchFamily="2" charset="-78"/>
            </a:rPr>
            <a:t>چابکی و چالاکی</a:t>
          </a:r>
          <a:endParaRPr lang="en-US" sz="3100" kern="1200" dirty="0">
            <a:cs typeface="B Titr" pitchFamily="2" charset="-78"/>
          </a:endParaRPr>
        </a:p>
      </dsp:txBody>
      <dsp:txXfrm rot="-20700000">
        <a:off x="2892951" y="666136"/>
        <a:ext cx="1127308" cy="1127308"/>
      </dsp:txXfrm>
    </dsp:sp>
    <dsp:sp modelId="{1206535F-8DAB-42BF-A664-5A6ED3EAA64D}">
      <dsp:nvSpPr>
        <dsp:cNvPr id="0" name=""/>
        <dsp:cNvSpPr/>
      </dsp:nvSpPr>
      <dsp:spPr>
        <a:xfrm>
          <a:off x="2737829" y="1874678"/>
          <a:ext cx="3607386" cy="3607386"/>
        </a:xfrm>
        <a:prstGeom prst="circularArrow">
          <a:avLst>
            <a:gd name="adj1" fmla="val 4687"/>
            <a:gd name="adj2" fmla="val 299029"/>
            <a:gd name="adj3" fmla="val 2534648"/>
            <a:gd name="adj4" fmla="val 15822022"/>
            <a:gd name="adj5" fmla="val 546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95ADA07-7457-47A2-9B5D-F16D8F5042FB}">
      <dsp:nvSpPr>
        <dsp:cNvPr id="0" name=""/>
        <dsp:cNvSpPr/>
      </dsp:nvSpPr>
      <dsp:spPr>
        <a:xfrm>
          <a:off x="941482" y="1182220"/>
          <a:ext cx="2620991" cy="26209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5812304"/>
                <a:satOff val="-18573"/>
                <a:lumOff val="-4706"/>
                <a:alphaOff val="0"/>
                <a:shade val="15000"/>
                <a:satMod val="180000"/>
              </a:schemeClr>
            </a:gs>
            <a:gs pos="50000">
              <a:schemeClr val="accent3">
                <a:hueOff val="5812304"/>
                <a:satOff val="-18573"/>
                <a:lumOff val="-4706"/>
                <a:alphaOff val="0"/>
                <a:shade val="45000"/>
                <a:satMod val="170000"/>
              </a:schemeClr>
            </a:gs>
            <a:gs pos="70000">
              <a:schemeClr val="accent3">
                <a:hueOff val="5812304"/>
                <a:satOff val="-18573"/>
                <a:lumOff val="-470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5812304"/>
                <a:satOff val="-18573"/>
                <a:lumOff val="-470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5812304"/>
              <a:satOff val="-18573"/>
              <a:lumOff val="-4706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294D42-C774-4122-B1F5-3C175655FCFA}">
      <dsp:nvSpPr>
        <dsp:cNvPr id="0" name=""/>
        <dsp:cNvSpPr/>
      </dsp:nvSpPr>
      <dsp:spPr>
        <a:xfrm>
          <a:off x="1987958" y="-218199"/>
          <a:ext cx="2825956" cy="282595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15000"/>
                <a:satMod val="180000"/>
              </a:schemeClr>
            </a:gs>
            <a:gs pos="50000">
              <a:schemeClr val="accent3">
                <a:hueOff val="11624607"/>
                <a:satOff val="-37145"/>
                <a:lumOff val="-9412"/>
                <a:alphaOff val="0"/>
                <a:shade val="45000"/>
                <a:satMod val="170000"/>
              </a:schemeClr>
            </a:gs>
            <a:gs pos="70000">
              <a:schemeClr val="accent3">
                <a:hueOff val="11624607"/>
                <a:satOff val="-37145"/>
                <a:lumOff val="-941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11624607"/>
              <a:satOff val="-37145"/>
              <a:lumOff val="-9412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17231-74D5-4527-81B5-3F7535892F9C}">
      <dsp:nvSpPr>
        <dsp:cNvPr id="0" name=""/>
        <dsp:cNvSpPr/>
      </dsp:nvSpPr>
      <dsp:spPr>
        <a:xfrm rot="16200000">
          <a:off x="-1435582" y="1436457"/>
          <a:ext cx="5146264" cy="2273349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bg2">
              <a:lumMod val="75000"/>
            </a:schemeClr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itchFamily="2" charset="-78"/>
            </a:rPr>
            <a:t>موفقیت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itchFamily="2" charset="-78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0" kern="1200" dirty="0" smtClean="0">
              <a:cs typeface="B Roya" pitchFamily="2" charset="-78"/>
            </a:rPr>
            <a:t>پیوند چابکی  وهوشمندی </a:t>
          </a:r>
          <a:endParaRPr lang="en-US" sz="2000" b="0" kern="1200" dirty="0">
            <a:cs typeface="B Roya" pitchFamily="2" charset="-78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 smtClean="0">
              <a:cs typeface="B Roya" pitchFamily="2" charset="-78"/>
            </a:rPr>
            <a:t>برای رقابت</a:t>
          </a:r>
          <a:endParaRPr lang="en-US" sz="2000" kern="1200" dirty="0">
            <a:cs typeface="B Roya" pitchFamily="2" charset="-78"/>
          </a:endParaRPr>
        </a:p>
      </dsp:txBody>
      <dsp:txXfrm rot="5400000">
        <a:off x="875" y="1029253"/>
        <a:ext cx="2273349" cy="3087758"/>
      </dsp:txXfrm>
    </dsp:sp>
    <dsp:sp modelId="{84405355-0B41-4DF9-82DB-E06F9BB20246}">
      <dsp:nvSpPr>
        <dsp:cNvPr id="0" name=""/>
        <dsp:cNvSpPr/>
      </dsp:nvSpPr>
      <dsp:spPr>
        <a:xfrm rot="16200000">
          <a:off x="1008268" y="1436457"/>
          <a:ext cx="5146264" cy="2273349"/>
        </a:xfrm>
        <a:prstGeom prst="flowChartManualOperation">
          <a:avLst/>
        </a:prstGeom>
        <a:solidFill>
          <a:schemeClr val="accent3">
            <a:hueOff val="5812304"/>
            <a:satOff val="-18573"/>
            <a:lumOff val="-4706"/>
            <a:alphaOff val="0"/>
          </a:schemeClr>
        </a:solidFill>
        <a:ln>
          <a:solidFill>
            <a:schemeClr val="bg2">
              <a:lumMod val="50000"/>
            </a:schemeClr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itchFamily="2" charset="-78"/>
            </a:rPr>
            <a:t>چابک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itchFamily="2" charset="-78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 smtClean="0">
              <a:cs typeface="B Roya" pitchFamily="2" charset="-78"/>
            </a:rPr>
            <a:t>زودتر</a:t>
          </a:r>
          <a:endParaRPr lang="en-US" sz="2000" kern="1200" dirty="0">
            <a:cs typeface="B Roya" pitchFamily="2" charset="-78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 smtClean="0">
              <a:cs typeface="B Roya" pitchFamily="2" charset="-78"/>
            </a:rPr>
            <a:t>تندتر</a:t>
          </a:r>
          <a:endParaRPr lang="en-US" sz="2000" kern="1200" dirty="0">
            <a:cs typeface="B Roya" pitchFamily="2" charset="-78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 smtClean="0">
              <a:cs typeface="B Roya" pitchFamily="2" charset="-78"/>
            </a:rPr>
            <a:t>بیشتر</a:t>
          </a:r>
          <a:endParaRPr lang="en-US" sz="2000" kern="1200" dirty="0">
            <a:cs typeface="B Roya" pitchFamily="2" charset="-78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 smtClean="0">
              <a:cs typeface="B Roya" pitchFamily="2" charset="-78"/>
            </a:rPr>
            <a:t>همگرا وسازگار با فرصتها و پیشرفت ها</a:t>
          </a:r>
          <a:endParaRPr lang="en-US" sz="2000" kern="1200" dirty="0">
            <a:cs typeface="B Roya" pitchFamily="2" charset="-78"/>
          </a:endParaRPr>
        </a:p>
      </dsp:txBody>
      <dsp:txXfrm rot="5400000">
        <a:off x="2444725" y="1029253"/>
        <a:ext cx="2273349" cy="3087758"/>
      </dsp:txXfrm>
    </dsp:sp>
    <dsp:sp modelId="{D9DAB83B-DF36-41AC-AB7D-18121A2ED7A5}">
      <dsp:nvSpPr>
        <dsp:cNvPr id="0" name=""/>
        <dsp:cNvSpPr/>
      </dsp:nvSpPr>
      <dsp:spPr>
        <a:xfrm rot="16200000">
          <a:off x="3452118" y="1436457"/>
          <a:ext cx="5146264" cy="2273349"/>
        </a:xfrm>
        <a:prstGeom prst="flowChartManualOperation">
          <a:avLst/>
        </a:prstGeom>
        <a:solidFill>
          <a:srgbClr val="0070C0"/>
        </a:solidFill>
        <a:ln>
          <a:solidFill>
            <a:schemeClr val="bg2">
              <a:lumMod val="25000"/>
            </a:schemeClr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itchFamily="2" charset="-78"/>
            </a:rPr>
            <a:t>چابکی پیش نیاز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itchFamily="2" charset="-78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 smtClean="0">
              <a:cs typeface="B Roya" pitchFamily="2" charset="-78"/>
            </a:rPr>
            <a:t>سازگاری</a:t>
          </a:r>
          <a:endParaRPr lang="en-US" sz="2400" kern="1200" dirty="0">
            <a:cs typeface="B Roya" pitchFamily="2" charset="-78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 smtClean="0">
              <a:cs typeface="B Roya" pitchFamily="2" charset="-78"/>
            </a:rPr>
            <a:t>ماندگاری</a:t>
          </a:r>
          <a:endParaRPr lang="en-US" sz="2400" kern="1200" dirty="0">
            <a:cs typeface="B Roya" pitchFamily="2" charset="-78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 smtClean="0">
              <a:cs typeface="B Roya" pitchFamily="2" charset="-78"/>
            </a:rPr>
            <a:t>رشد و توسعه</a:t>
          </a:r>
          <a:endParaRPr lang="en-US" sz="2400" kern="1200" dirty="0">
            <a:cs typeface="B Roya" pitchFamily="2" charset="-78"/>
          </a:endParaRPr>
        </a:p>
      </dsp:txBody>
      <dsp:txXfrm rot="5400000">
        <a:off x="4888575" y="1029253"/>
        <a:ext cx="2273349" cy="3087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0A57E-BC5A-4BF9-A559-DEA3E4ACE777}">
      <dsp:nvSpPr>
        <dsp:cNvPr id="0" name=""/>
        <dsp:cNvSpPr/>
      </dsp:nvSpPr>
      <dsp:spPr>
        <a:xfrm>
          <a:off x="240718" y="411"/>
          <a:ext cx="1169237" cy="116923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latin typeface="IranNastaliq" pitchFamily="18" charset="0"/>
              <a:cs typeface="B Titr" pitchFamily="2" charset="-78"/>
            </a:rPr>
            <a:t>مشکلات</a:t>
          </a:r>
          <a:endParaRPr lang="en-US" sz="2000" kern="1200" dirty="0">
            <a:latin typeface="IranNastaliq" pitchFamily="18" charset="0"/>
            <a:cs typeface="B Titr" pitchFamily="2" charset="-78"/>
          </a:endParaRPr>
        </a:p>
      </dsp:txBody>
      <dsp:txXfrm>
        <a:off x="411949" y="171642"/>
        <a:ext cx="826775" cy="826775"/>
      </dsp:txXfrm>
    </dsp:sp>
    <dsp:sp modelId="{C5FD1753-E88A-4419-BFA2-38AB01A12591}">
      <dsp:nvSpPr>
        <dsp:cNvPr id="0" name=""/>
        <dsp:cNvSpPr/>
      </dsp:nvSpPr>
      <dsp:spPr>
        <a:xfrm>
          <a:off x="486258" y="1264591"/>
          <a:ext cx="678157" cy="678157"/>
        </a:xfrm>
        <a:prstGeom prst="mathPlus">
          <a:avLst/>
        </a:prstGeom>
        <a:noFill/>
        <a:ln>
          <a:noFill/>
        </a:ln>
        <a:effectLst/>
        <a:scene3d>
          <a:camera prst="orthographicFront"/>
          <a:lightRig rig="glow" dir="t">
            <a:rot lat="0" lon="0" rev="6360000"/>
          </a:lightRig>
        </a:scene3d>
        <a:sp3d contourW="1000" prstMaterial="flat">
          <a:bevelT w="95250" h="101600"/>
          <a:contourClr>
            <a:scrgbClr r="0" g="0" b="0">
              <a:satMod val="300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576148" y="1523918"/>
        <a:ext cx="498377" cy="159503"/>
      </dsp:txXfrm>
    </dsp:sp>
    <dsp:sp modelId="{1D46484C-6F26-46FA-8C17-1E8BDDA51407}">
      <dsp:nvSpPr>
        <dsp:cNvPr id="0" name=""/>
        <dsp:cNvSpPr/>
      </dsp:nvSpPr>
      <dsp:spPr>
        <a:xfrm>
          <a:off x="240718" y="2037691"/>
          <a:ext cx="1169237" cy="1169237"/>
        </a:xfrm>
        <a:prstGeom prst="ellipse">
          <a:avLst/>
        </a:prstGeom>
        <a:gradFill rotWithShape="0">
          <a:gsLst>
            <a:gs pos="0">
              <a:schemeClr val="accent3">
                <a:hueOff val="5812304"/>
                <a:satOff val="-18573"/>
                <a:lumOff val="-4706"/>
                <a:alphaOff val="0"/>
                <a:shade val="15000"/>
                <a:satMod val="180000"/>
              </a:schemeClr>
            </a:gs>
            <a:gs pos="50000">
              <a:schemeClr val="accent3">
                <a:hueOff val="5812304"/>
                <a:satOff val="-18573"/>
                <a:lumOff val="-4706"/>
                <a:alphaOff val="0"/>
                <a:shade val="45000"/>
                <a:satMod val="170000"/>
              </a:schemeClr>
            </a:gs>
            <a:gs pos="70000">
              <a:schemeClr val="accent3">
                <a:hueOff val="5812304"/>
                <a:satOff val="-18573"/>
                <a:lumOff val="-470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5812304"/>
                <a:satOff val="-18573"/>
                <a:lumOff val="-470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5812304"/>
              <a:satOff val="-18573"/>
              <a:lumOff val="-4706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latin typeface="IranNastaliq" pitchFamily="18" charset="0"/>
              <a:cs typeface="B Titr" pitchFamily="2" charset="-78"/>
            </a:rPr>
            <a:t>چالشهای</a:t>
          </a:r>
          <a:r>
            <a:rPr lang="fa-IR" sz="2000" kern="1200" dirty="0" smtClean="0">
              <a:latin typeface="IranNastaliq" pitchFamily="18" charset="0"/>
              <a:cs typeface="B Titr" pitchFamily="2" charset="-78"/>
            </a:rPr>
            <a:t>پیچیده</a:t>
          </a:r>
          <a:endParaRPr lang="en-US" sz="2000" kern="1200" dirty="0">
            <a:latin typeface="IranNastaliq" pitchFamily="18" charset="0"/>
            <a:cs typeface="B Titr" pitchFamily="2" charset="-78"/>
          </a:endParaRPr>
        </a:p>
      </dsp:txBody>
      <dsp:txXfrm>
        <a:off x="411949" y="2208922"/>
        <a:ext cx="826775" cy="826775"/>
      </dsp:txXfrm>
    </dsp:sp>
    <dsp:sp modelId="{05A5629B-67BD-4194-93B2-54CD230694A5}">
      <dsp:nvSpPr>
        <dsp:cNvPr id="0" name=""/>
        <dsp:cNvSpPr/>
      </dsp:nvSpPr>
      <dsp:spPr>
        <a:xfrm>
          <a:off x="1585342" y="1386192"/>
          <a:ext cx="371817" cy="4349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15000"/>
                <a:satMod val="180000"/>
              </a:schemeClr>
            </a:gs>
            <a:gs pos="50000">
              <a:schemeClr val="accent3">
                <a:hueOff val="11624607"/>
                <a:satOff val="-37145"/>
                <a:lumOff val="-9412"/>
                <a:alphaOff val="0"/>
                <a:shade val="45000"/>
                <a:satMod val="170000"/>
              </a:schemeClr>
            </a:gs>
            <a:gs pos="70000">
              <a:schemeClr val="accent3">
                <a:hueOff val="11624607"/>
                <a:satOff val="-37145"/>
                <a:lumOff val="-941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11624607"/>
              <a:satOff val="-37145"/>
              <a:lumOff val="-9412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latin typeface="IranNastaliq" pitchFamily="18" charset="0"/>
            <a:cs typeface="IranNastaliq" pitchFamily="18" charset="0"/>
          </a:endParaRPr>
        </a:p>
      </dsp:txBody>
      <dsp:txXfrm>
        <a:off x="1585342" y="1473183"/>
        <a:ext cx="260272" cy="260974"/>
      </dsp:txXfrm>
    </dsp:sp>
    <dsp:sp modelId="{188537D3-B695-4B2D-BDE6-0701E6F55F8C}">
      <dsp:nvSpPr>
        <dsp:cNvPr id="0" name=""/>
        <dsp:cNvSpPr/>
      </dsp:nvSpPr>
      <dsp:spPr>
        <a:xfrm>
          <a:off x="2111498" y="434432"/>
          <a:ext cx="2338475" cy="2338475"/>
        </a:xfrm>
        <a:prstGeom prst="ellipse">
          <a:avLst/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15000"/>
                <a:satMod val="180000"/>
              </a:schemeClr>
            </a:gs>
            <a:gs pos="50000">
              <a:schemeClr val="accent3">
                <a:hueOff val="11624607"/>
                <a:satOff val="-37145"/>
                <a:lumOff val="-9412"/>
                <a:alphaOff val="0"/>
                <a:shade val="45000"/>
                <a:satMod val="170000"/>
              </a:schemeClr>
            </a:gs>
            <a:gs pos="70000">
              <a:schemeClr val="accent3">
                <a:hueOff val="11624607"/>
                <a:satOff val="-37145"/>
                <a:lumOff val="-941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11624607"/>
              <a:satOff val="-37145"/>
              <a:lumOff val="-9412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100" kern="1200" dirty="0" smtClean="0">
              <a:latin typeface="IranNastaliq" pitchFamily="18" charset="0"/>
              <a:cs typeface="IranNastaliq" pitchFamily="18" charset="0"/>
            </a:rPr>
            <a:t>مجموعه های ساده</a:t>
          </a:r>
          <a:endParaRPr lang="en-US" sz="4100" kern="1200" dirty="0">
            <a:latin typeface="IranNastaliq" pitchFamily="18" charset="0"/>
            <a:cs typeface="IranNastaliq" pitchFamily="18" charset="0"/>
          </a:endParaRPr>
        </a:p>
      </dsp:txBody>
      <dsp:txXfrm>
        <a:off x="2453960" y="776894"/>
        <a:ext cx="1653551" cy="16535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71DDE-FBE5-4C50-8515-9AC65E6D6F49}" type="datetimeFigureOut">
              <a:rPr lang="en-US" smtClean="0"/>
              <a:pPr/>
              <a:t>4/29/2017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6189F-9AD6-4D84-BD10-928CB3B9A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87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0966AF0-4915-4D77-B2F8-B4D6AAEF4E40}" type="datetimeFigureOut">
              <a:rPr lang="en-US" smtClean="0"/>
              <a:pPr/>
              <a:t>4/29/2017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A1FD379-0C9E-4FBC-A228-45F6671D9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66AF0-4915-4D77-B2F8-B4D6AAEF4E40}" type="datetimeFigureOut">
              <a:rPr lang="en-US" smtClean="0"/>
              <a:pPr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FD379-0C9E-4FBC-A228-45F6671D9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66AF0-4915-4D77-B2F8-B4D6AAEF4E40}" type="datetimeFigureOut">
              <a:rPr lang="en-US" smtClean="0"/>
              <a:pPr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FD379-0C9E-4FBC-A228-45F6671D9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66AF0-4915-4D77-B2F8-B4D6AAEF4E40}" type="datetimeFigureOut">
              <a:rPr lang="en-US" smtClean="0"/>
              <a:pPr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FD379-0C9E-4FBC-A228-45F6671D92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66AF0-4915-4D77-B2F8-B4D6AAEF4E40}" type="datetimeFigureOut">
              <a:rPr lang="en-US" smtClean="0"/>
              <a:pPr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FD379-0C9E-4FBC-A228-45F6671D92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66AF0-4915-4D77-B2F8-B4D6AAEF4E40}" type="datetimeFigureOut">
              <a:rPr lang="en-US" smtClean="0"/>
              <a:pPr/>
              <a:t>4/29/2017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FD379-0C9E-4FBC-A228-45F6671D92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66AF0-4915-4D77-B2F8-B4D6AAEF4E40}" type="datetimeFigureOut">
              <a:rPr lang="en-US" smtClean="0"/>
              <a:pPr/>
              <a:t>4/29/2017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FD379-0C9E-4FBC-A228-45F6671D9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66AF0-4915-4D77-B2F8-B4D6AAEF4E40}" type="datetimeFigureOut">
              <a:rPr lang="en-US" smtClean="0"/>
              <a:pPr/>
              <a:t>4/29/2017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FD379-0C9E-4FBC-A228-45F6671D92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66AF0-4915-4D77-B2F8-B4D6AAEF4E40}" type="datetimeFigureOut">
              <a:rPr lang="en-US" smtClean="0"/>
              <a:pPr/>
              <a:t>4/29/2017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FD379-0C9E-4FBC-A228-45F6671D9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0966AF0-4915-4D77-B2F8-B4D6AAEF4E40}" type="datetimeFigureOut">
              <a:rPr lang="en-US" smtClean="0"/>
              <a:pPr/>
              <a:t>4/29/2017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FD379-0C9E-4FBC-A228-45F6671D9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966AF0-4915-4D77-B2F8-B4D6AAEF4E40}" type="datetimeFigureOut">
              <a:rPr lang="en-US" smtClean="0"/>
              <a:pPr/>
              <a:t>4/29/2017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A1FD379-0C9E-4FBC-A228-45F6671D92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0"/>
                <a:lumMod val="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0966AF0-4915-4D77-B2F8-B4D6AAEF4E40}" type="datetimeFigureOut">
              <a:rPr lang="en-US" smtClean="0"/>
              <a:pPr/>
              <a:t>4/29/2017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A1FD379-0C9E-4FBC-A228-45F6671D9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5.w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نتیجه تصویری برای بسم الله الرحمن الرحیم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0999"/>
            <a:ext cx="4824320" cy="4775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81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898967" y="3256453"/>
            <a:ext cx="7239000" cy="58477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51367" y="3256453"/>
            <a:ext cx="7135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smtClean="0">
                <a:solidFill>
                  <a:schemeClr val="bg1"/>
                </a:solidFill>
                <a:cs typeface="B Titr" pitchFamily="2" charset="-78"/>
              </a:rPr>
              <a:t>روشهای مدیریتی که چابکی از آنها بهره میگیرد :</a:t>
            </a:r>
            <a:endParaRPr lang="en-US" sz="3200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806410" y="4099063"/>
            <a:ext cx="1436336" cy="751142"/>
          </a:xfrm>
          <a:custGeom>
            <a:avLst/>
            <a:gdLst>
              <a:gd name="connsiteX0" fmla="*/ 0 w 1251904"/>
              <a:gd name="connsiteY0" fmla="*/ 75114 h 751142"/>
              <a:gd name="connsiteX1" fmla="*/ 75114 w 1251904"/>
              <a:gd name="connsiteY1" fmla="*/ 0 h 751142"/>
              <a:gd name="connsiteX2" fmla="*/ 1176790 w 1251904"/>
              <a:gd name="connsiteY2" fmla="*/ 0 h 751142"/>
              <a:gd name="connsiteX3" fmla="*/ 1251904 w 1251904"/>
              <a:gd name="connsiteY3" fmla="*/ 75114 h 751142"/>
              <a:gd name="connsiteX4" fmla="*/ 1251904 w 1251904"/>
              <a:gd name="connsiteY4" fmla="*/ 676028 h 751142"/>
              <a:gd name="connsiteX5" fmla="*/ 1176790 w 1251904"/>
              <a:gd name="connsiteY5" fmla="*/ 751142 h 751142"/>
              <a:gd name="connsiteX6" fmla="*/ 75114 w 1251904"/>
              <a:gd name="connsiteY6" fmla="*/ 751142 h 751142"/>
              <a:gd name="connsiteX7" fmla="*/ 0 w 1251904"/>
              <a:gd name="connsiteY7" fmla="*/ 676028 h 751142"/>
              <a:gd name="connsiteX8" fmla="*/ 0 w 1251904"/>
              <a:gd name="connsiteY8" fmla="*/ 75114 h 75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1904" h="751142">
                <a:moveTo>
                  <a:pt x="0" y="75114"/>
                </a:moveTo>
                <a:cubicBezTo>
                  <a:pt x="0" y="33630"/>
                  <a:pt x="33630" y="0"/>
                  <a:pt x="75114" y="0"/>
                </a:cubicBezTo>
                <a:lnTo>
                  <a:pt x="1176790" y="0"/>
                </a:lnTo>
                <a:cubicBezTo>
                  <a:pt x="1218274" y="0"/>
                  <a:pt x="1251904" y="33630"/>
                  <a:pt x="1251904" y="75114"/>
                </a:cubicBezTo>
                <a:lnTo>
                  <a:pt x="1251904" y="676028"/>
                </a:lnTo>
                <a:cubicBezTo>
                  <a:pt x="1251904" y="717512"/>
                  <a:pt x="1218274" y="751142"/>
                  <a:pt x="1176790" y="751142"/>
                </a:cubicBezTo>
                <a:lnTo>
                  <a:pt x="75114" y="751142"/>
                </a:lnTo>
                <a:cubicBezTo>
                  <a:pt x="33630" y="751142"/>
                  <a:pt x="0" y="717512"/>
                  <a:pt x="0" y="676028"/>
                </a:cubicBezTo>
                <a:lnTo>
                  <a:pt x="0" y="75114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390" tIns="94390" rIns="94390" bIns="94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9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روش ناب</a:t>
            </a:r>
            <a:endPara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718367" y="4094653"/>
            <a:ext cx="1436336" cy="751142"/>
          </a:xfrm>
          <a:custGeom>
            <a:avLst/>
            <a:gdLst>
              <a:gd name="connsiteX0" fmla="*/ 0 w 1251904"/>
              <a:gd name="connsiteY0" fmla="*/ 75114 h 751142"/>
              <a:gd name="connsiteX1" fmla="*/ 75114 w 1251904"/>
              <a:gd name="connsiteY1" fmla="*/ 0 h 751142"/>
              <a:gd name="connsiteX2" fmla="*/ 1176790 w 1251904"/>
              <a:gd name="connsiteY2" fmla="*/ 0 h 751142"/>
              <a:gd name="connsiteX3" fmla="*/ 1251904 w 1251904"/>
              <a:gd name="connsiteY3" fmla="*/ 75114 h 751142"/>
              <a:gd name="connsiteX4" fmla="*/ 1251904 w 1251904"/>
              <a:gd name="connsiteY4" fmla="*/ 676028 h 751142"/>
              <a:gd name="connsiteX5" fmla="*/ 1176790 w 1251904"/>
              <a:gd name="connsiteY5" fmla="*/ 751142 h 751142"/>
              <a:gd name="connsiteX6" fmla="*/ 75114 w 1251904"/>
              <a:gd name="connsiteY6" fmla="*/ 751142 h 751142"/>
              <a:gd name="connsiteX7" fmla="*/ 0 w 1251904"/>
              <a:gd name="connsiteY7" fmla="*/ 676028 h 751142"/>
              <a:gd name="connsiteX8" fmla="*/ 0 w 1251904"/>
              <a:gd name="connsiteY8" fmla="*/ 75114 h 75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1904" h="751142">
                <a:moveTo>
                  <a:pt x="0" y="75114"/>
                </a:moveTo>
                <a:cubicBezTo>
                  <a:pt x="0" y="33630"/>
                  <a:pt x="33630" y="0"/>
                  <a:pt x="75114" y="0"/>
                </a:cubicBezTo>
                <a:lnTo>
                  <a:pt x="1176790" y="0"/>
                </a:lnTo>
                <a:cubicBezTo>
                  <a:pt x="1218274" y="0"/>
                  <a:pt x="1251904" y="33630"/>
                  <a:pt x="1251904" y="75114"/>
                </a:cubicBezTo>
                <a:lnTo>
                  <a:pt x="1251904" y="676028"/>
                </a:lnTo>
                <a:cubicBezTo>
                  <a:pt x="1251904" y="717512"/>
                  <a:pt x="1218274" y="751142"/>
                  <a:pt x="1176790" y="751142"/>
                </a:cubicBezTo>
                <a:lnTo>
                  <a:pt x="75114" y="751142"/>
                </a:lnTo>
                <a:cubicBezTo>
                  <a:pt x="33630" y="751142"/>
                  <a:pt x="0" y="717512"/>
                  <a:pt x="0" y="676028"/>
                </a:cubicBezTo>
                <a:lnTo>
                  <a:pt x="0" y="75114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10081594"/>
              <a:satOff val="4384"/>
              <a:lumOff val="1275"/>
              <a:alphaOff val="0"/>
            </a:schemeClr>
          </a:fillRef>
          <a:effectRef idx="2">
            <a:schemeClr val="accent2">
              <a:hueOff val="-10081594"/>
              <a:satOff val="4384"/>
              <a:lumOff val="127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390" tIns="94390" rIns="94390" bIns="94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9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روش کانبان</a:t>
            </a:r>
            <a:endPara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691610" y="4099063"/>
            <a:ext cx="1436336" cy="751142"/>
          </a:xfrm>
          <a:custGeom>
            <a:avLst/>
            <a:gdLst>
              <a:gd name="connsiteX0" fmla="*/ 0 w 1251904"/>
              <a:gd name="connsiteY0" fmla="*/ 75114 h 751142"/>
              <a:gd name="connsiteX1" fmla="*/ 75114 w 1251904"/>
              <a:gd name="connsiteY1" fmla="*/ 0 h 751142"/>
              <a:gd name="connsiteX2" fmla="*/ 1176790 w 1251904"/>
              <a:gd name="connsiteY2" fmla="*/ 0 h 751142"/>
              <a:gd name="connsiteX3" fmla="*/ 1251904 w 1251904"/>
              <a:gd name="connsiteY3" fmla="*/ 75114 h 751142"/>
              <a:gd name="connsiteX4" fmla="*/ 1251904 w 1251904"/>
              <a:gd name="connsiteY4" fmla="*/ 676028 h 751142"/>
              <a:gd name="connsiteX5" fmla="*/ 1176790 w 1251904"/>
              <a:gd name="connsiteY5" fmla="*/ 751142 h 751142"/>
              <a:gd name="connsiteX6" fmla="*/ 75114 w 1251904"/>
              <a:gd name="connsiteY6" fmla="*/ 751142 h 751142"/>
              <a:gd name="connsiteX7" fmla="*/ 0 w 1251904"/>
              <a:gd name="connsiteY7" fmla="*/ 676028 h 751142"/>
              <a:gd name="connsiteX8" fmla="*/ 0 w 1251904"/>
              <a:gd name="connsiteY8" fmla="*/ 75114 h 75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1904" h="751142">
                <a:moveTo>
                  <a:pt x="0" y="75114"/>
                </a:moveTo>
                <a:cubicBezTo>
                  <a:pt x="0" y="33630"/>
                  <a:pt x="33630" y="0"/>
                  <a:pt x="75114" y="0"/>
                </a:cubicBezTo>
                <a:lnTo>
                  <a:pt x="1176790" y="0"/>
                </a:lnTo>
                <a:cubicBezTo>
                  <a:pt x="1218274" y="0"/>
                  <a:pt x="1251904" y="33630"/>
                  <a:pt x="1251904" y="75114"/>
                </a:cubicBezTo>
                <a:lnTo>
                  <a:pt x="1251904" y="676028"/>
                </a:lnTo>
                <a:cubicBezTo>
                  <a:pt x="1251904" y="717512"/>
                  <a:pt x="1218274" y="751142"/>
                  <a:pt x="1176790" y="751142"/>
                </a:cubicBezTo>
                <a:lnTo>
                  <a:pt x="75114" y="751142"/>
                </a:lnTo>
                <a:cubicBezTo>
                  <a:pt x="33630" y="751142"/>
                  <a:pt x="0" y="717512"/>
                  <a:pt x="0" y="676028"/>
                </a:cubicBezTo>
                <a:lnTo>
                  <a:pt x="0" y="75114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20163188"/>
              <a:satOff val="8769"/>
              <a:lumOff val="2550"/>
              <a:alphaOff val="0"/>
            </a:schemeClr>
          </a:fillRef>
          <a:effectRef idx="2">
            <a:schemeClr val="accent2">
              <a:hueOff val="-20163188"/>
              <a:satOff val="8769"/>
              <a:lumOff val="255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390" tIns="94390" rIns="94390" bIns="94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9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روش مدرسی</a:t>
            </a:r>
            <a:endPara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914400"/>
            <a:ext cx="6705600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2000" b="1" dirty="0" smtClean="0">
                <a:cs typeface="B Nazanin" pitchFamily="2" charset="-78"/>
              </a:rPr>
              <a:t>چابکی :</a:t>
            </a:r>
          </a:p>
          <a:p>
            <a:pPr algn="justLow" rtl="1">
              <a:lnSpc>
                <a:spcPct val="150000"/>
              </a:lnSpc>
            </a:pPr>
            <a:r>
              <a:rPr lang="fa-IR" sz="2000" b="1" dirty="0" smtClean="0">
                <a:cs typeface="B Nazanin" pitchFamily="2" charset="-78"/>
              </a:rPr>
              <a:t>به مجموعه ای از روشها ،شیوه ها اطلاق میشود که در بخش های فن آوری بوجود آمده تا با کمک آنها توسعه نرم افزاری بهبود یابد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9946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381000"/>
            <a:ext cx="746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200000"/>
              </a:lnSpc>
            </a:pPr>
            <a:r>
              <a:rPr lang="fa-IR" sz="2400" b="1" dirty="0" smtClean="0">
                <a:cs typeface="B Nazanin" pitchFamily="2" charset="-78"/>
              </a:rPr>
              <a:t>موسسه فن آوری ماساچوست </a:t>
            </a:r>
            <a:r>
              <a:rPr lang="en-US" sz="2400" b="1" dirty="0" smtClean="0">
                <a:cs typeface="B Nazanin" pitchFamily="2" charset="-78"/>
              </a:rPr>
              <a:t> MIT</a:t>
            </a:r>
            <a:r>
              <a:rPr lang="fa-IR" sz="2400" b="1" dirty="0" smtClean="0">
                <a:cs typeface="B Nazanin" pitchFamily="2" charset="-78"/>
              </a:rPr>
              <a:t>اعلام کرده است :</a:t>
            </a:r>
          </a:p>
          <a:p>
            <a:pPr algn="justLow" rtl="1">
              <a:lnSpc>
                <a:spcPct val="200000"/>
              </a:lnSpc>
            </a:pPr>
            <a:r>
              <a:rPr lang="fa-IR" sz="1600" b="1" dirty="0" smtClean="0">
                <a:cs typeface="B Nazanin" pitchFamily="2" charset="-78"/>
              </a:rPr>
              <a:t>شرکت های با چابکی زیاد 30%بیشتر سود آورتر از شرکتهای با چابکی پایین و37%سریعتر رشد می کنند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1954320"/>
            <a:ext cx="6096000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Low" rtl="1">
              <a:lnSpc>
                <a:spcPct val="200000"/>
              </a:lnSpc>
              <a:buFont typeface="Wingdings" pitchFamily="2" charset="2"/>
              <a:buChar char="ü"/>
            </a:pPr>
            <a:r>
              <a:rPr lang="fa-IR" sz="2400" b="1" dirty="0" smtClean="0">
                <a:cs typeface="B Nazanin" pitchFamily="2" charset="-78"/>
              </a:rPr>
              <a:t>مزایای بکار گیری روش چابکی:</a:t>
            </a:r>
          </a:p>
          <a:p>
            <a:pPr marL="285750" indent="-285750" algn="justLow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b="1" dirty="0" smtClean="0">
                <a:cs typeface="B Nazanin" pitchFamily="2" charset="-78"/>
              </a:rPr>
              <a:t>انعطاف پذیری به کسب وکار</a:t>
            </a:r>
          </a:p>
          <a:p>
            <a:pPr marL="285750" indent="-285750" algn="justLow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b="1" dirty="0" smtClean="0">
                <a:cs typeface="B Nazanin" pitchFamily="2" charset="-78"/>
              </a:rPr>
              <a:t>پاسخگویی بهتر </a:t>
            </a:r>
          </a:p>
          <a:p>
            <a:pPr marL="285750" indent="-285750" algn="justLow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b="1" dirty="0" smtClean="0">
                <a:cs typeface="B Nazanin" pitchFamily="2" charset="-78"/>
              </a:rPr>
              <a:t>ارتباط وانسجام </a:t>
            </a:r>
          </a:p>
          <a:p>
            <a:pPr marL="285750" indent="-285750" algn="justLow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b="1" dirty="0" smtClean="0">
                <a:cs typeface="B Nazanin" pitchFamily="2" charset="-78"/>
              </a:rPr>
              <a:t>کارایی کلی </a:t>
            </a:r>
          </a:p>
          <a:p>
            <a:pPr marL="285750" indent="-285750" algn="justLow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b="1" dirty="0" smtClean="0">
                <a:cs typeface="B Nazanin" pitchFamily="2" charset="-78"/>
              </a:rPr>
              <a:t>خدمات بیشتر به مشتریان</a:t>
            </a:r>
          </a:p>
          <a:p>
            <a:pPr marL="285750" indent="-285750" algn="justLow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b="1" dirty="0" smtClean="0">
                <a:cs typeface="B Nazanin" pitchFamily="2" charset="-78"/>
              </a:rPr>
              <a:t>زمان بازار یابی بیشتر</a:t>
            </a:r>
          </a:p>
          <a:p>
            <a:pPr marL="285750" indent="-285750" algn="justLow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b="1" dirty="0" smtClean="0">
                <a:cs typeface="B Nazanin" pitchFamily="2" charset="-78"/>
              </a:rPr>
              <a:t>ازمایش بهتر محصول</a:t>
            </a:r>
            <a:endParaRPr lang="en-US" b="1" dirty="0">
              <a:cs typeface="B Nazanin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0700"/>
            <a:ext cx="4714875" cy="3143250"/>
          </a:xfrm>
          <a:prstGeom prst="roundRect">
            <a:avLst>
              <a:gd name="adj" fmla="val 1264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4600" y="762000"/>
            <a:ext cx="6019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200000"/>
              </a:lnSpc>
            </a:pPr>
            <a:r>
              <a:rPr lang="fa-IR" b="1" dirty="0" smtClean="0">
                <a:cs typeface="B Titr" pitchFamily="2" charset="-78"/>
              </a:rPr>
              <a:t>اولین  ابزار : </a:t>
            </a:r>
          </a:p>
          <a:p>
            <a:pPr algn="justLow" rtl="1">
              <a:lnSpc>
                <a:spcPct val="200000"/>
              </a:lnSpc>
            </a:pPr>
            <a:r>
              <a:rPr lang="fa-IR" b="1" dirty="0" smtClean="0">
                <a:solidFill>
                  <a:srgbClr val="7030A0"/>
                </a:solidFill>
                <a:cs typeface="B Titr" pitchFamily="2" charset="-78"/>
              </a:rPr>
              <a:t>برگه یاداشت </a:t>
            </a:r>
            <a:r>
              <a:rPr lang="fa-IR" b="1" dirty="0" smtClean="0">
                <a:cs typeface="B Titr" pitchFamily="2" charset="-78"/>
              </a:rPr>
              <a:t>از ابزار های کلیدی و اولیه برای بکار گیری و پیاده کردن رفتار چابک و ناب می باشد</a:t>
            </a:r>
            <a:endParaRPr lang="en-US" b="1" dirty="0">
              <a:cs typeface="B Titr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14900" y="2895599"/>
            <a:ext cx="281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200000"/>
              </a:lnSpc>
            </a:pP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اولین گام:</a:t>
            </a:r>
          </a:p>
          <a:p>
            <a:pPr algn="justLow" rtl="1">
              <a:lnSpc>
                <a:spcPct val="200000"/>
              </a:lnSpc>
            </a:pPr>
            <a:r>
              <a:rPr lang="fa-IR" b="1" dirty="0" smtClean="0">
                <a:cs typeface="B Titr" pitchFamily="2" charset="-78"/>
              </a:rPr>
              <a:t>افکارتان را روی کاغذ بیاورید</a:t>
            </a:r>
            <a:endParaRPr lang="en-US" b="1" dirty="0">
              <a:cs typeface="B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05300" y="4648200"/>
            <a:ext cx="34290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200000"/>
              </a:lnSpc>
            </a:pPr>
            <a:r>
              <a:rPr lang="fa-IR" b="1" dirty="0" smtClean="0">
                <a:solidFill>
                  <a:srgbClr val="FFFF00"/>
                </a:solidFill>
                <a:cs typeface="B Titr" pitchFamily="2" charset="-78"/>
              </a:rPr>
              <a:t>گام بعدی :</a:t>
            </a:r>
          </a:p>
          <a:p>
            <a:pPr algn="justLow" rtl="1">
              <a:lnSpc>
                <a:spcPct val="200000"/>
              </a:lnSpc>
            </a:pPr>
            <a:r>
              <a:rPr lang="fa-IR" b="1" dirty="0" smtClean="0">
                <a:cs typeface="B Titr" pitchFamily="2" charset="-78"/>
              </a:rPr>
              <a:t>جمع بندی ، گروه بندی وایجاد ساختار</a:t>
            </a:r>
            <a:endParaRPr lang="en-US" b="1" dirty="0">
              <a:cs typeface="B Titr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0048">
            <a:off x="791693" y="873593"/>
            <a:ext cx="1179994" cy="1734910"/>
          </a:xfrm>
          <a:prstGeom prst="roundRect">
            <a:avLst>
              <a:gd name="adj" fmla="val 1545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62400"/>
            <a:ext cx="2628900" cy="1733550"/>
          </a:xfrm>
          <a:prstGeom prst="roundRect">
            <a:avLst>
              <a:gd name="adj" fmla="val 725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851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2058" y="857871"/>
            <a:ext cx="4851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u="sng" dirty="0" smtClean="0">
                <a:cs typeface="B Titr" pitchFamily="2" charset="-78"/>
              </a:rPr>
              <a:t>3</a:t>
            </a:r>
            <a:r>
              <a:rPr lang="fa-IR" sz="3200" dirty="0" smtClean="0">
                <a:cs typeface="B Titr" pitchFamily="2" charset="-78"/>
              </a:rPr>
              <a:t> </a:t>
            </a:r>
            <a:r>
              <a:rPr lang="en-US" sz="3200" dirty="0" smtClean="0">
                <a:cs typeface="B Titr" pitchFamily="2" charset="-78"/>
              </a:rPr>
              <a:t>  </a:t>
            </a:r>
            <a:r>
              <a:rPr lang="fa-IR" sz="3200" dirty="0" smtClean="0">
                <a:cs typeface="B Titr" pitchFamily="2" charset="-78"/>
              </a:rPr>
              <a:t>کار موثر در رسیدن به هدف</a:t>
            </a:r>
            <a:endParaRPr lang="en-US" sz="3200" dirty="0">
              <a:cs typeface="B Titr" pitchFamily="2" charset="-78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37561727"/>
              </p:ext>
            </p:extLst>
          </p:nvPr>
        </p:nvGraphicFramePr>
        <p:xfrm>
          <a:off x="3982229" y="2152643"/>
          <a:ext cx="4984267" cy="3040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69136" y="2334925"/>
            <a:ext cx="2764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fa-IR" sz="2000" dirty="0" smtClean="0">
                <a:cs typeface="B Titr" pitchFamily="2" charset="-78"/>
              </a:rPr>
              <a:t>از </a:t>
            </a:r>
            <a:r>
              <a:rPr lang="fa-IR" sz="2000" dirty="0">
                <a:cs typeface="B Titr" pitchFamily="2" charset="-78"/>
              </a:rPr>
              <a:t>تغییر استقبال </a:t>
            </a:r>
            <a:r>
              <a:rPr lang="fa-IR" sz="2000" dirty="0" smtClean="0">
                <a:cs typeface="B Titr" pitchFamily="2" charset="-78"/>
              </a:rPr>
              <a:t>کنیم</a:t>
            </a:r>
            <a:endParaRPr lang="en-US" sz="2000" dirty="0">
              <a:cs typeface="B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2058" y="3293184"/>
            <a:ext cx="4038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fa-IR" sz="2000" dirty="0" smtClean="0">
                <a:cs typeface="B Titr" pitchFamily="2" charset="-78"/>
              </a:rPr>
              <a:t>یادگیری را تبدیل به جزئی جدانشدنی کنیم </a:t>
            </a:r>
            <a:endParaRPr lang="en-US" sz="2000" dirty="0">
              <a:cs typeface="B Tit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4076" y="4210043"/>
            <a:ext cx="3419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fa-IR" sz="2000" dirty="0" smtClean="0">
                <a:cs typeface="B Titr" pitchFamily="2" charset="-78"/>
              </a:rPr>
              <a:t> انتظار دوباره کاری را داشته باشیم</a:t>
            </a:r>
            <a:endParaRPr lang="en-US" sz="2000" dirty="0">
              <a:cs typeface="B Titr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4535" y="2620453"/>
            <a:ext cx="356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smtClean="0">
                <a:solidFill>
                  <a:schemeClr val="bg1"/>
                </a:solidFill>
                <a:cs typeface="B Titr" pitchFamily="2" charset="-78"/>
              </a:rPr>
              <a:t>1</a:t>
            </a:r>
            <a:endParaRPr lang="en-US" sz="3200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62052" y="3562689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smtClean="0">
                <a:solidFill>
                  <a:schemeClr val="bg1"/>
                </a:solidFill>
                <a:cs typeface="B Titr" pitchFamily="2" charset="-78"/>
              </a:rPr>
              <a:t>2</a:t>
            </a:r>
            <a:endParaRPr lang="en-US" sz="3200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50477" y="4492204"/>
            <a:ext cx="452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smtClean="0">
                <a:solidFill>
                  <a:schemeClr val="bg1"/>
                </a:solidFill>
                <a:cs typeface="B Titr" pitchFamily="2" charset="-78"/>
              </a:rPr>
              <a:t>3</a:t>
            </a:r>
            <a:endParaRPr lang="en-US" sz="3200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1026" name="Picture 2" descr="E:\Program Files\Microsoft Office\MEDIA\CAGCAT10\j0149481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46910"/>
            <a:ext cx="3397443" cy="345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41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371600" y="979539"/>
            <a:ext cx="5791200" cy="58477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00200" y="1041093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 smtClean="0">
                <a:solidFill>
                  <a:schemeClr val="bg1"/>
                </a:solidFill>
                <a:cs typeface="B Titr" pitchFamily="2" charset="-78"/>
              </a:rPr>
              <a:t>عکس العمل نسبت به تغییر</a:t>
            </a:r>
            <a:endParaRPr lang="en-US" sz="2400" dirty="0">
              <a:solidFill>
                <a:schemeClr val="bg1"/>
              </a:solidFill>
              <a:cs typeface="B Titr" pitchFamily="2" charset="-78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27935269"/>
              </p:ext>
            </p:extLst>
          </p:nvPr>
        </p:nvGraphicFramePr>
        <p:xfrm>
          <a:off x="381000" y="2057400"/>
          <a:ext cx="8001000" cy="704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592" y="3048000"/>
            <a:ext cx="5410200" cy="2962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851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460"/>
            <a:ext cx="6902727" cy="4806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11" y="1600200"/>
            <a:ext cx="2463531" cy="27823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929" y="3972130"/>
            <a:ext cx="2081096" cy="227979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1575" y="1"/>
            <a:ext cx="9144000" cy="533400"/>
            <a:chOff x="0" y="-40205"/>
            <a:chExt cx="9144000" cy="83578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9818"/>
              <a:ext cx="5714286" cy="82539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778"/>
            <a:stretch/>
          </p:blipFill>
          <p:spPr>
            <a:xfrm>
              <a:off x="4045584" y="-40205"/>
              <a:ext cx="5098416" cy="82539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1" name="Group 10"/>
          <p:cNvGrpSpPr/>
          <p:nvPr/>
        </p:nvGrpSpPr>
        <p:grpSpPr>
          <a:xfrm>
            <a:off x="11575" y="6324600"/>
            <a:ext cx="9144000" cy="533400"/>
            <a:chOff x="0" y="-40205"/>
            <a:chExt cx="9144000" cy="83578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9818"/>
              <a:ext cx="5714286" cy="82539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778"/>
            <a:stretch/>
          </p:blipFill>
          <p:spPr>
            <a:xfrm>
              <a:off x="4045584" y="-40205"/>
              <a:ext cx="5098416" cy="82539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70404" y="5778044"/>
            <a:ext cx="486372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anose="02020603050405020304" pitchFamily="18" charset="-78"/>
                <a:cs typeface="B Mitra" panose="00000400000000000000" pitchFamily="2" charset="-78"/>
              </a:rPr>
              <a:t>رشته کارشناسی مهندسی ایمنی صنعتی ومحیط کار</a:t>
            </a:r>
            <a:endParaRPr lang="fa-I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anose="02020603050405020304" pitchFamily="18" charset="-78"/>
              <a:cs typeface="B Mitra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03461" y="864570"/>
            <a:ext cx="3041461" cy="646331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anose="02020603050405020304" pitchFamily="18" charset="-78"/>
                <a:cs typeface="B Mitra" panose="00000400000000000000" pitchFamily="2" charset="-78"/>
              </a:rPr>
              <a:t>موضوع تحقیق :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20414" y="3371910"/>
            <a:ext cx="3810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ranNastaliq" pitchFamily="18" charset="0"/>
                <a:cs typeface="IranNastaliq" pitchFamily="18" charset="0"/>
              </a:rPr>
              <a:t>استاد </a:t>
            </a:r>
            <a:endParaRPr lang="fa-IR" sz="28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IranNastaliq" pitchFamily="18" charset="0"/>
              <a:cs typeface="IranNastaliq" pitchFamily="18" charset="0"/>
            </a:endParaRPr>
          </a:p>
          <a:p>
            <a:pPr algn="ctr"/>
            <a:r>
              <a:rPr lang="fa-I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B Titr" panose="00000700000000000000" pitchFamily="2" charset="-78"/>
              </a:rPr>
              <a:t>دکتر </a:t>
            </a:r>
            <a:r>
              <a:rPr lang="fa-IR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B Titr" panose="00000700000000000000" pitchFamily="2" charset="-78"/>
              </a:rPr>
              <a:t>خرم </a:t>
            </a:r>
            <a:r>
              <a:rPr lang="fa-IR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B Titr" panose="00000700000000000000" pitchFamily="2" charset="-78"/>
              </a:rPr>
              <a:t>نسب</a:t>
            </a:r>
            <a:endParaRPr lang="en-US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dalus" panose="02020603050405020304" pitchFamily="18" charset="-78"/>
              <a:cs typeface="B Titr" panose="00000700000000000000" pitchFamily="2" charset="-78"/>
            </a:endParaRPr>
          </a:p>
          <a:p>
            <a:pPr algn="ctr"/>
            <a:endParaRPr lang="fa-IR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dalus" panose="02020603050405020304" pitchFamily="18" charset="-78"/>
              <a:cs typeface="B Titr" panose="00000700000000000000" pitchFamily="2" charset="-78"/>
            </a:endParaRPr>
          </a:p>
          <a:p>
            <a:pPr algn="ctr"/>
            <a:r>
              <a:rPr lang="fa-I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B Titr" panose="00000700000000000000" pitchFamily="2" charset="-78"/>
              </a:rPr>
              <a:t>تهیه کننده :</a:t>
            </a:r>
          </a:p>
          <a:p>
            <a:pPr algn="ctr"/>
            <a:r>
              <a:rPr lang="fa-I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B Titr" panose="00000700000000000000" pitchFamily="2" charset="-78"/>
              </a:rPr>
              <a:t>هادی صخی پور</a:t>
            </a:r>
          </a:p>
          <a:p>
            <a:pPr algn="ctr"/>
            <a:r>
              <a:rPr lang="fa-I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B Titr" panose="00000700000000000000" pitchFamily="2" charset="-78"/>
              </a:rPr>
              <a:t>آرش اسدی </a:t>
            </a:r>
          </a:p>
          <a:p>
            <a:pPr algn="ctr"/>
            <a:r>
              <a:rPr lang="fa-I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B Titr" panose="00000700000000000000" pitchFamily="2" charset="-78"/>
              </a:rPr>
              <a:t>رزاق حمودی</a:t>
            </a:r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dalus" panose="02020603050405020304" pitchFamily="18" charset="-78"/>
              <a:cs typeface="B Titr" panose="000007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399" y="1945990"/>
            <a:ext cx="13019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fa-IR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ndalus" panose="02020603050405020304" pitchFamily="18" charset="-78"/>
                <a:cs typeface="B Mitra" panose="00000400000000000000" pitchFamily="2" charset="-78"/>
              </a:rPr>
              <a:t>دانشگاه مهر</a:t>
            </a:r>
            <a:r>
              <a:rPr lang="en-US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ndalus" panose="02020603050405020304" pitchFamily="18" charset="-78"/>
                <a:cs typeface="B Mitra" panose="00000400000000000000" pitchFamily="2" charset="-78"/>
              </a:rPr>
              <a:t> </a:t>
            </a:r>
            <a:r>
              <a:rPr lang="fa-IR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ndalus" panose="02020603050405020304" pitchFamily="18" charset="-78"/>
                <a:cs typeface="B Mitra" panose="00000400000000000000" pitchFamily="2" charset="-78"/>
              </a:rPr>
              <a:t>اروند  آبادان</a:t>
            </a:r>
            <a:endParaRPr lang="fa-IR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Andalus" panose="02020603050405020304" pitchFamily="18" charset="-78"/>
              <a:cs typeface="B Mitra" panose="00000400000000000000" pitchFamily="2" charset="-78"/>
            </a:endParaRPr>
          </a:p>
        </p:txBody>
      </p:sp>
      <p:pic>
        <p:nvPicPr>
          <p:cNvPr id="14" name="Picture 13" descr="نتیجه تصویری برای دانشگاه مهر اروند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16" y="433766"/>
            <a:ext cx="1118303" cy="141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061214" y="1557067"/>
            <a:ext cx="6479659" cy="830997"/>
          </a:xfrm>
          <a:prstGeom prst="rect">
            <a:avLst/>
          </a:prstGeom>
          <a:noFill/>
        </p:spPr>
        <p:txBody>
          <a:bodyPr wrap="none" rtlCol="0" anchor="ctr" anchorCtr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fa-IR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ranNastaliq" pitchFamily="18" charset="0"/>
                <a:cs typeface="B Titr" pitchFamily="2" charset="-78"/>
              </a:rPr>
              <a:t>چابکی در کسب وکار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ranNastaliq" pitchFamily="18" charset="0"/>
              <a:cs typeface="B Titr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41491" y="2362200"/>
            <a:ext cx="3565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Business agility</a:t>
            </a:r>
          </a:p>
        </p:txBody>
      </p:sp>
    </p:spTree>
    <p:extLst>
      <p:ext uri="{BB962C8B-B14F-4D97-AF65-F5344CB8AC3E}">
        <p14:creationId xmlns:p14="http://schemas.microsoft.com/office/powerpoint/2010/main" val="236939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3" y="1972802"/>
            <a:ext cx="4187969" cy="2895600"/>
          </a:xfrm>
          <a:prstGeom prst="roundRect">
            <a:avLst>
              <a:gd name="adj" fmla="val 7873"/>
            </a:avLst>
          </a:prstGeom>
          <a:ln w="127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962400" y="320233"/>
            <a:ext cx="4815742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latin typeface="IranNastaliq" pitchFamily="18" charset="0"/>
                <a:cs typeface="IranNastaliq" pitchFamily="18" charset="0"/>
              </a:defRPr>
            </a:lvl1pPr>
          </a:lstStyle>
          <a:p>
            <a:pPr>
              <a:lnSpc>
                <a:spcPct val="200000"/>
              </a:lnSpc>
            </a:pPr>
            <a:r>
              <a:rPr lang="fa-IR" sz="3600" dirty="0" smtClean="0"/>
              <a:t>بخش اول کتاب چابکی در کسب وکار شامل :</a:t>
            </a:r>
            <a:endParaRPr lang="en-US" sz="36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77859269"/>
              </p:ext>
            </p:extLst>
          </p:nvPr>
        </p:nvGraphicFramePr>
        <p:xfrm>
          <a:off x="4181209" y="1508387"/>
          <a:ext cx="4378124" cy="3816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56116" y="1774799"/>
            <a:ext cx="272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 smtClean="0">
                <a:solidFill>
                  <a:srgbClr val="FF0000"/>
                </a:solidFill>
                <a:cs typeface="B Titr" pitchFamily="2" charset="-78"/>
              </a:rPr>
              <a:t>1</a:t>
            </a:r>
            <a:endParaRPr lang="en-US" sz="32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8983" y="2689199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smtClean="0">
                <a:solidFill>
                  <a:srgbClr val="92D050"/>
                </a:solidFill>
                <a:cs typeface="B Titr" pitchFamily="2" charset="-78"/>
              </a:rPr>
              <a:t>2</a:t>
            </a:r>
            <a:endParaRPr lang="en-US" sz="3200" dirty="0">
              <a:solidFill>
                <a:srgbClr val="92D050"/>
              </a:solidFill>
              <a:cs typeface="B Tit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5739" y="3596849"/>
            <a:ext cx="452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smtClean="0">
                <a:solidFill>
                  <a:srgbClr val="0070C0"/>
                </a:solidFill>
                <a:cs typeface="B Titr" pitchFamily="2" charset="-78"/>
              </a:rPr>
              <a:t>3</a:t>
            </a:r>
            <a:endParaRPr lang="en-US" sz="3200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66365" y="4517999"/>
            <a:ext cx="452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smtClean="0">
                <a:solidFill>
                  <a:srgbClr val="FF0000"/>
                </a:solidFill>
                <a:cs typeface="B Titr" pitchFamily="2" charset="-78"/>
              </a:rPr>
              <a:t>4</a:t>
            </a:r>
            <a:endParaRPr lang="en-US" sz="3200" dirty="0">
              <a:solidFill>
                <a:srgbClr val="FF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51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027" y="401434"/>
            <a:ext cx="2753014" cy="139553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658" y="2787570"/>
            <a:ext cx="4364383" cy="198120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ddd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400" y="1796970"/>
            <a:ext cx="2895600" cy="2971800"/>
          </a:xfrm>
          <a:prstGeom prst="roundRect">
            <a:avLst>
              <a:gd name="adj" fmla="val 727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7406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50108" y="597187"/>
            <a:ext cx="2701381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/>
            <a:r>
              <a:rPr lang="fa-IR" sz="3200" dirty="0" smtClean="0">
                <a:latin typeface="IranNastaliq" pitchFamily="18" charset="0"/>
                <a:cs typeface="IranNastaliq" pitchFamily="18" charset="0"/>
              </a:rPr>
              <a:t>ویژگی های </a:t>
            </a:r>
            <a:r>
              <a:rPr lang="fa-IR" sz="3200" dirty="0">
                <a:latin typeface="IranNastaliq" pitchFamily="18" charset="0"/>
                <a:cs typeface="IranNastaliq" pitchFamily="18" charset="0"/>
              </a:rPr>
              <a:t>انسان ها و سازمان های </a:t>
            </a:r>
            <a:r>
              <a:rPr lang="fa-IR" sz="3200" dirty="0" smtClean="0">
                <a:latin typeface="IranNastaliq" pitchFamily="18" charset="0"/>
                <a:cs typeface="IranNastaliq" pitchFamily="18" charset="0"/>
              </a:rPr>
              <a:t>موفق :</a:t>
            </a:r>
            <a:endParaRPr lang="en-US" sz="3200" dirty="0"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49"/>
          <a:stretch/>
        </p:blipFill>
        <p:spPr>
          <a:xfrm>
            <a:off x="228601" y="193291"/>
            <a:ext cx="3810000" cy="2020745"/>
          </a:xfrm>
          <a:prstGeom prst="roundRect">
            <a:avLst>
              <a:gd name="adj" fmla="val 8469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079061331"/>
              </p:ext>
            </p:extLst>
          </p:nvPr>
        </p:nvGraphicFramePr>
        <p:xfrm>
          <a:off x="2514600" y="1155688"/>
          <a:ext cx="6400798" cy="512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549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1671" y="2590800"/>
            <a:ext cx="4652056" cy="2667178"/>
          </a:xfrm>
          <a:prstGeom prst="roundRect">
            <a:avLst>
              <a:gd name="adj" fmla="val 12066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2" name="Group 11"/>
          <p:cNvGrpSpPr/>
          <p:nvPr/>
        </p:nvGrpSpPr>
        <p:grpSpPr>
          <a:xfrm>
            <a:off x="3691414" y="1668959"/>
            <a:ext cx="1538882" cy="769441"/>
            <a:chOff x="2278558" y="860"/>
            <a:chExt cx="1538882" cy="769441"/>
          </a:xfrm>
        </p:grpSpPr>
        <p:sp>
          <p:nvSpPr>
            <p:cNvPr id="13" name="Rounded Rectangle 12"/>
            <p:cNvSpPr/>
            <p:nvPr/>
          </p:nvSpPr>
          <p:spPr>
            <a:xfrm>
              <a:off x="2278558" y="860"/>
              <a:ext cx="1538882" cy="76944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2301094" y="23396"/>
              <a:ext cx="1493810" cy="724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صنعت و بازار</a:t>
              </a:r>
              <a:endParaRPr lang="en-US" sz="2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7200" y="2571846"/>
            <a:ext cx="1538882" cy="769441"/>
            <a:chOff x="1008020" y="2201497"/>
            <a:chExt cx="1538882" cy="769441"/>
          </a:xfrm>
        </p:grpSpPr>
        <p:sp>
          <p:nvSpPr>
            <p:cNvPr id="16" name="Rounded Rectangle 15"/>
            <p:cNvSpPr/>
            <p:nvPr/>
          </p:nvSpPr>
          <p:spPr>
            <a:xfrm>
              <a:off x="1008020" y="2201497"/>
              <a:ext cx="1538882" cy="76944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624607"/>
                <a:satOff val="-37145"/>
                <a:lumOff val="-9412"/>
                <a:alphaOff val="0"/>
              </a:schemeClr>
            </a:fillRef>
            <a:effectRef idx="3">
              <a:schemeClr val="accent3">
                <a:hueOff val="11624607"/>
                <a:satOff val="-37145"/>
                <a:lumOff val="-941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1030556" y="2224033"/>
              <a:ext cx="1493810" cy="724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خشک، ایستا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منتظر</a:t>
              </a:r>
              <a:endParaRPr lang="en-US" sz="2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52874" y="2594382"/>
            <a:ext cx="1538882" cy="769441"/>
            <a:chOff x="3549096" y="2201497"/>
            <a:chExt cx="1538882" cy="769441"/>
          </a:xfrm>
        </p:grpSpPr>
        <p:sp>
          <p:nvSpPr>
            <p:cNvPr id="19" name="Rounded Rectangle 18"/>
            <p:cNvSpPr/>
            <p:nvPr/>
          </p:nvSpPr>
          <p:spPr>
            <a:xfrm>
              <a:off x="3549096" y="2201497"/>
              <a:ext cx="1538882" cy="76944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5812304"/>
                <a:satOff val="-18573"/>
                <a:lumOff val="-4706"/>
                <a:alphaOff val="0"/>
              </a:schemeClr>
            </a:fillRef>
            <a:effectRef idx="3">
              <a:schemeClr val="accent3">
                <a:hueOff val="5812304"/>
                <a:satOff val="-18573"/>
                <a:lumOff val="-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3571632" y="2224033"/>
              <a:ext cx="1493810" cy="724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چابک، پویا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و مبتکر</a:t>
              </a:r>
              <a:endParaRPr lang="en-US" sz="2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830377" y="4489882"/>
            <a:ext cx="1536192" cy="768096"/>
            <a:chOff x="4473613" y="1830337"/>
            <a:chExt cx="806648" cy="403324"/>
          </a:xfrm>
        </p:grpSpPr>
        <p:sp>
          <p:nvSpPr>
            <p:cNvPr id="41" name="Rounded Rectangle 40"/>
            <p:cNvSpPr/>
            <p:nvPr/>
          </p:nvSpPr>
          <p:spPr>
            <a:xfrm>
              <a:off x="4473613" y="1830337"/>
              <a:ext cx="806648" cy="40332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5760911"/>
                <a:satOff val="2505"/>
                <a:lumOff val="729"/>
                <a:alphaOff val="0"/>
              </a:schemeClr>
            </a:fillRef>
            <a:effectRef idx="3">
              <a:schemeClr val="accent2">
                <a:hueOff val="-5760911"/>
                <a:satOff val="2505"/>
                <a:lumOff val="72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ounded Rectangle 4"/>
            <p:cNvSpPr/>
            <p:nvPr/>
          </p:nvSpPr>
          <p:spPr>
            <a:xfrm>
              <a:off x="4485426" y="1842150"/>
              <a:ext cx="783022" cy="3796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فرصت</a:t>
              </a:r>
              <a:endParaRPr lang="en-US" sz="2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691414" y="68257"/>
            <a:ext cx="1538882" cy="791715"/>
            <a:chOff x="737918" y="2313689"/>
            <a:chExt cx="931664" cy="465832"/>
          </a:xfrm>
        </p:grpSpPr>
        <p:sp>
          <p:nvSpPr>
            <p:cNvPr id="44" name="Rounded Rectangle 43"/>
            <p:cNvSpPr/>
            <p:nvPr/>
          </p:nvSpPr>
          <p:spPr>
            <a:xfrm>
              <a:off x="737918" y="2313689"/>
              <a:ext cx="931664" cy="46583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6802657"/>
                <a:satOff val="7307"/>
                <a:lumOff val="2125"/>
                <a:alphaOff val="0"/>
              </a:schemeClr>
            </a:fillRef>
            <a:effectRef idx="3">
              <a:schemeClr val="accent2">
                <a:hueOff val="-16802657"/>
                <a:satOff val="7307"/>
                <a:lumOff val="212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ounded Rectangle 4"/>
            <p:cNvSpPr/>
            <p:nvPr/>
          </p:nvSpPr>
          <p:spPr>
            <a:xfrm>
              <a:off x="751562" y="2327333"/>
              <a:ext cx="904376" cy="4385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تحولات</a:t>
              </a:r>
              <a:endParaRPr lang="en-US" sz="2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59890" y="4489882"/>
            <a:ext cx="1536192" cy="768096"/>
            <a:chOff x="3402936" y="3597094"/>
            <a:chExt cx="931664" cy="465832"/>
          </a:xfrm>
        </p:grpSpPr>
        <p:sp>
          <p:nvSpPr>
            <p:cNvPr id="47" name="Rounded Rectangle 46"/>
            <p:cNvSpPr/>
            <p:nvPr/>
          </p:nvSpPr>
          <p:spPr>
            <a:xfrm>
              <a:off x="3402936" y="3597094"/>
              <a:ext cx="931664" cy="46583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0081594"/>
                <a:satOff val="4384"/>
                <a:lumOff val="1275"/>
                <a:alphaOff val="0"/>
              </a:schemeClr>
            </a:fillRef>
            <a:effectRef idx="3">
              <a:schemeClr val="accent2">
                <a:hueOff val="-10081594"/>
                <a:satOff val="4384"/>
                <a:lumOff val="127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Rounded Rectangle 4"/>
            <p:cNvSpPr/>
            <p:nvPr/>
          </p:nvSpPr>
          <p:spPr>
            <a:xfrm>
              <a:off x="3416580" y="3610738"/>
              <a:ext cx="904376" cy="4385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تهدید</a:t>
              </a:r>
              <a:endParaRPr lang="en-US" sz="2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</p:grpSp>
      <p:sp>
        <p:nvSpPr>
          <p:cNvPr id="52" name="Bent Arrow 51"/>
          <p:cNvSpPr/>
          <p:nvPr/>
        </p:nvSpPr>
        <p:spPr>
          <a:xfrm rot="18587557" flipH="1">
            <a:off x="2195787" y="1672680"/>
            <a:ext cx="1270213" cy="762000"/>
          </a:xfrm>
          <a:prstGeom prst="bentArrow">
            <a:avLst>
              <a:gd name="adj1" fmla="val 20443"/>
              <a:gd name="adj2" fmla="val 20443"/>
              <a:gd name="adj3" fmla="val 34114"/>
              <a:gd name="adj4" fmla="val 2248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Bent Arrow 52"/>
          <p:cNvSpPr/>
          <p:nvPr/>
        </p:nvSpPr>
        <p:spPr>
          <a:xfrm rot="3012443">
            <a:off x="5518545" y="1672679"/>
            <a:ext cx="1270213" cy="762000"/>
          </a:xfrm>
          <a:prstGeom prst="bentArrow">
            <a:avLst>
              <a:gd name="adj1" fmla="val 20443"/>
              <a:gd name="adj2" fmla="val 20443"/>
              <a:gd name="adj3" fmla="val 34114"/>
              <a:gd name="adj4" fmla="val 2248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Striped Right Arrow 53"/>
          <p:cNvSpPr/>
          <p:nvPr/>
        </p:nvSpPr>
        <p:spPr>
          <a:xfrm rot="5400000">
            <a:off x="4117555" y="1076659"/>
            <a:ext cx="664153" cy="339636"/>
          </a:xfrm>
          <a:prstGeom prst="stripedRightArrow">
            <a:avLst>
              <a:gd name="adj1" fmla="val 50000"/>
              <a:gd name="adj2" fmla="val 7899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triped Right Arrow 54"/>
          <p:cNvSpPr/>
          <p:nvPr/>
        </p:nvSpPr>
        <p:spPr>
          <a:xfrm rot="5400000">
            <a:off x="7141273" y="3792584"/>
            <a:ext cx="914401" cy="339636"/>
          </a:xfrm>
          <a:prstGeom prst="stripedRightArrow">
            <a:avLst>
              <a:gd name="adj1" fmla="val 50000"/>
              <a:gd name="adj2" fmla="val 7899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triped Right Arrow 55"/>
          <p:cNvSpPr/>
          <p:nvPr/>
        </p:nvSpPr>
        <p:spPr>
          <a:xfrm rot="5400000">
            <a:off x="770785" y="3792585"/>
            <a:ext cx="914401" cy="339636"/>
          </a:xfrm>
          <a:prstGeom prst="stripedRightArrow">
            <a:avLst>
              <a:gd name="adj1" fmla="val 50000"/>
              <a:gd name="adj2" fmla="val 7899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37100953"/>
              </p:ext>
            </p:extLst>
          </p:nvPr>
        </p:nvGraphicFramePr>
        <p:xfrm>
          <a:off x="838200" y="1025936"/>
          <a:ext cx="7162800" cy="514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24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3800" y="457200"/>
            <a:ext cx="4919293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sz="3200" dirty="0" smtClean="0">
                <a:latin typeface="IranNastaliq" pitchFamily="18" charset="0"/>
                <a:cs typeface="B Titr" pitchFamily="2" charset="-78"/>
              </a:rPr>
              <a:t>چابکی از نگاه تجاری و شخصی</a:t>
            </a:r>
            <a:endParaRPr lang="en-US" sz="3200" dirty="0">
              <a:latin typeface="IranNastaliq" pitchFamily="18" charset="0"/>
              <a:cs typeface="B Titr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9775" y="5257800"/>
            <a:ext cx="38143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sz="4000" dirty="0" smtClean="0">
                <a:solidFill>
                  <a:srgbClr val="FF0000"/>
                </a:solidFill>
                <a:latin typeface="IranNastaliq" pitchFamily="18" charset="0"/>
                <a:cs typeface="B Mehr" pitchFamily="2" charset="-78"/>
              </a:rPr>
              <a:t>روش نوین بلیندا</a:t>
            </a:r>
            <a:endParaRPr lang="fa-IR" sz="4000" dirty="0">
              <a:solidFill>
                <a:srgbClr val="FF0000"/>
              </a:solidFill>
              <a:latin typeface="IranNastaliq" pitchFamily="18" charset="0"/>
              <a:cs typeface="B Mehr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52" y="2286000"/>
            <a:ext cx="3899002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79343289"/>
              </p:ext>
            </p:extLst>
          </p:nvPr>
        </p:nvGraphicFramePr>
        <p:xfrm>
          <a:off x="3962400" y="1749129"/>
          <a:ext cx="4690693" cy="3207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929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62200" y="3352800"/>
            <a:ext cx="5943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200000"/>
              </a:lnSpc>
            </a:pPr>
            <a:r>
              <a:rPr lang="fa-IR" b="1" dirty="0" smtClean="0">
                <a:cs typeface="B Nazanin" pitchFamily="2" charset="-78"/>
              </a:rPr>
              <a:t>کتاب چابکی در کسب وکار به شما کمک می کند:</a:t>
            </a:r>
          </a:p>
          <a:p>
            <a:pPr algn="justLow" rtl="1">
              <a:lnSpc>
                <a:spcPct val="150000"/>
              </a:lnSpc>
            </a:pPr>
            <a:r>
              <a:rPr lang="fa-IR" sz="1600" b="1" dirty="0" smtClean="0">
                <a:cs typeface="B Nazanin" pitchFamily="2" charset="-78"/>
              </a:rPr>
              <a:t>1-شناخت روشهای چابک</a:t>
            </a:r>
          </a:p>
          <a:p>
            <a:pPr algn="justLow" rtl="1">
              <a:lnSpc>
                <a:spcPct val="150000"/>
              </a:lnSpc>
            </a:pPr>
            <a:r>
              <a:rPr lang="fa-IR" sz="1600" b="1" dirty="0" smtClean="0">
                <a:cs typeface="B Nazanin" pitchFamily="2" charset="-78"/>
              </a:rPr>
              <a:t>2-راهبردها وابزارهادر بهبود سرعت</a:t>
            </a:r>
          </a:p>
          <a:p>
            <a:pPr algn="justLow" rtl="1">
              <a:lnSpc>
                <a:spcPct val="150000"/>
              </a:lnSpc>
            </a:pPr>
            <a:r>
              <a:rPr lang="fa-IR" sz="1600" b="1" dirty="0" smtClean="0">
                <a:cs typeface="B Nazanin" pitchFamily="2" charset="-78"/>
              </a:rPr>
              <a:t>3-پیش بینی تغییرات</a:t>
            </a:r>
          </a:p>
          <a:p>
            <a:pPr algn="justLow" rtl="1">
              <a:lnSpc>
                <a:spcPct val="150000"/>
              </a:lnSpc>
            </a:pPr>
            <a:r>
              <a:rPr lang="fa-IR" sz="1600" b="1" dirty="0" smtClean="0">
                <a:cs typeface="B Nazanin" pitchFamily="2" charset="-78"/>
              </a:rPr>
              <a:t>4-کنترل اوضاع در هر وضعیتی </a:t>
            </a:r>
          </a:p>
          <a:p>
            <a:pPr algn="justLow" rtl="1">
              <a:lnSpc>
                <a:spcPct val="150000"/>
              </a:lnSpc>
            </a:pPr>
            <a:r>
              <a:rPr lang="fa-IR" sz="1600" b="1" dirty="0" smtClean="0">
                <a:cs typeface="B Nazanin" pitchFamily="2" charset="-78"/>
              </a:rPr>
              <a:t>5-ساده سازی جریان های کاری</a:t>
            </a:r>
          </a:p>
          <a:p>
            <a:pPr algn="justLow" rtl="1">
              <a:lnSpc>
                <a:spcPct val="150000"/>
              </a:lnSpc>
            </a:pPr>
            <a:r>
              <a:rPr lang="fa-IR" sz="1600" b="1" dirty="0" smtClean="0">
                <a:cs typeface="B Nazanin" pitchFamily="2" charset="-78"/>
              </a:rPr>
              <a:t>6-روش های نوین ارتباط وهمکاری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" y="154329"/>
            <a:ext cx="89916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957</TotalTime>
  <Words>348</Words>
  <Application>Microsoft Office PowerPoint</Application>
  <PresentationFormat>On-screen Show (4:3)</PresentationFormat>
  <Paragraphs>93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Ircast-Schauenberg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مرتضی خداداد</dc:creator>
  <cp:lastModifiedBy>Win7-32bit</cp:lastModifiedBy>
  <cp:revision>96</cp:revision>
  <dcterms:created xsi:type="dcterms:W3CDTF">2017-04-17T05:05:52Z</dcterms:created>
  <dcterms:modified xsi:type="dcterms:W3CDTF">2017-04-29T13:06:16Z</dcterms:modified>
</cp:coreProperties>
</file>